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E9283-A7A8-46CD-9661-1319DBB19A48}" type="datetimeFigureOut">
              <a:rPr lang="es-CO" smtClean="0"/>
              <a:t>16/04/2012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2A3FE-EFCB-4CFE-8E4E-1755206E0296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isel"/>
          <p:cNvSpPr/>
          <p:nvPr/>
        </p:nvSpPr>
        <p:spPr>
          <a:xfrm>
            <a:off x="395536" y="476672"/>
            <a:ext cx="5472608" cy="5760640"/>
          </a:xfrm>
          <a:prstGeom prst="beve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6000" dirty="0" smtClean="0">
                <a:solidFill>
                  <a:srgbClr val="002060"/>
                </a:solidFill>
              </a:rPr>
              <a:t>Cronograma profético</a:t>
            </a:r>
            <a:endParaRPr lang="es-CO" sz="6000" dirty="0">
              <a:solidFill>
                <a:srgbClr val="002060"/>
              </a:solidFill>
            </a:endParaRPr>
          </a:p>
        </p:txBody>
      </p:sp>
      <p:pic>
        <p:nvPicPr>
          <p:cNvPr id="30722" name="Picture 2" descr="http://t0.gstatic.com/images?q=tbn:ANd9GcTpALYI0SJnCvlHwj3rq1Xxv5bV5xarcTq9PzfxRanfpixzHL7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708920"/>
            <a:ext cx="2808312" cy="340422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84168" y="548680"/>
            <a:ext cx="27363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4400" dirty="0" smtClean="0">
                <a:latin typeface="Algerian" pitchFamily="82" charset="0"/>
              </a:rPr>
              <a:t> las cuatro bestias</a:t>
            </a:r>
            <a:endParaRPr lang="es-CO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688632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ctr">
              <a:buNone/>
            </a:pPr>
            <a:r>
              <a:rPr lang="es-CO" dirty="0" smtClean="0">
                <a:latin typeface="Algerian" pitchFamily="82" charset="0"/>
              </a:rPr>
              <a:t>  </a:t>
            </a:r>
          </a:p>
          <a:p>
            <a:pPr algn="ctr">
              <a:buNone/>
            </a:pPr>
            <a:r>
              <a:rPr lang="es-CO" sz="8000" dirty="0" smtClean="0">
                <a:latin typeface="Algerian" pitchFamily="82" charset="0"/>
              </a:rPr>
              <a:t>Profecía de las cuatro bestias</a:t>
            </a:r>
            <a:endParaRPr lang="es-CO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6000" dirty="0" smtClean="0">
                <a:latin typeface="Agency FB" pitchFamily="34" charset="0"/>
              </a:rPr>
              <a:t>León con dos alas          Babilonia</a:t>
            </a:r>
            <a:endParaRPr lang="es-CO" sz="6000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4536504" cy="485313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ES" dirty="0" smtClean="0"/>
              <a:t>   </a:t>
            </a:r>
            <a:r>
              <a:rPr lang="es-ES" dirty="0" smtClean="0">
                <a:solidFill>
                  <a:srgbClr val="FF0000"/>
                </a:solidFill>
              </a:rPr>
              <a:t> Daniel 7:4.</a:t>
            </a:r>
          </a:p>
          <a:p>
            <a:pPr algn="ctr">
              <a:buNone/>
            </a:pPr>
            <a:r>
              <a:rPr lang="es-ES" dirty="0" smtClean="0"/>
              <a:t>    La primera era como león, y tenía alas de águila. Yo estaba mirando hasta tanto que sus alas fueron arrancadas, y fué quitada de la tierra; y púsose enhiesta sobre los pies á manera de hombre, y fuéle dado corazón de hombre.</a:t>
            </a:r>
            <a:endParaRPr lang="es-ES" dirty="0"/>
          </a:p>
        </p:txBody>
      </p:sp>
      <p:sp>
        <p:nvSpPr>
          <p:cNvPr id="4" name="3 Flecha derecha"/>
          <p:cNvSpPr/>
          <p:nvPr/>
        </p:nvSpPr>
        <p:spPr>
          <a:xfrm>
            <a:off x="5004048" y="692696"/>
            <a:ext cx="115212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222210" name="Picture 2" descr="http://t1.gstatic.com/images?q=tbn:ANd9GcSbcb-0Vq3ZKHf8y00V6ph1dHHUOXCxjVmpn4EDuuADmAZohzs_4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00808"/>
            <a:ext cx="4032448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3826768" cy="604867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s-CO" sz="3600" dirty="0" smtClean="0"/>
              <a:t> EL LEÓN: La primera de estas cuatro grandes bestias. </a:t>
            </a:r>
          </a:p>
          <a:p>
            <a:pPr algn="ctr">
              <a:buNone/>
            </a:pPr>
            <a:r>
              <a:rPr lang="es-CO" sz="3600" dirty="0" smtClean="0"/>
              <a:t>Como la cabeza de oro del sueño de Nabucodonosor representa EL IMPERIO DE  BABILONIA.</a:t>
            </a:r>
          </a:p>
        </p:txBody>
      </p:sp>
      <p:pic>
        <p:nvPicPr>
          <p:cNvPr id="4" name="Picture 2" descr="http://t1.gstatic.com/images?q=tbn:ANd9GcSbcb-0Vq3ZKHf8y00V6ph1dHHUOXCxjVmpn4EDuuADmAZohzs_4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404664"/>
            <a:ext cx="2304256" cy="2232248"/>
          </a:xfrm>
          <a:prstGeom prst="rect">
            <a:avLst/>
          </a:prstGeom>
          <a:noFill/>
        </p:spPr>
      </p:pic>
      <p:pic>
        <p:nvPicPr>
          <p:cNvPr id="5" name="Picture 2" descr="http://t2.gstatic.com/images?q=tbn:ANd9GcQkwLsnlRua-D4DMFrIjlh4mZE2pbh0IykR8125Wj7LgJY_IR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04664"/>
            <a:ext cx="2016224" cy="2232248"/>
          </a:xfrm>
          <a:prstGeom prst="rect">
            <a:avLst/>
          </a:prstGeom>
          <a:noFill/>
        </p:spPr>
      </p:pic>
      <p:sp>
        <p:nvSpPr>
          <p:cNvPr id="2050" name="AutoShape 2" descr="data:image/jpeg;base64,/9j/4AAQSkZJRgABAQAAAQABAAD/2wCEAAkGBhQSERUUEhMWFRUWGRoaFxgXFxseHxYeGyEYGyEiHxsfHCceGR8kHiAYIS8gJioqLCwtHR80NTAqNSYtLSoBCQoKDgwOGg8PGiwfHiQpLCwsKSwsLCksLCwsKSwpKSwsKSwsLCksKSwpLCwsKSwsLCksKSksKSwsKSkpLCwpLP/AABEIAI8A2AMBIgACEQEDEQH/xAAbAAACAwEBAQAAAAAAAAAAAAAFBgMEBwIAAf/EAEEQAAICAAUCBAMGAwYEBgMAAAECAxEABBIhMQVBBhMiUTJhcQcUI0KBkVJioTOxwdHh8BVTcvFDdIKSwtIWJDT/xAAYAQADAQEAAAAAAAAAAAAAAAABAgMABP/EACURAAICAQQCAQUBAAAAAAAAAAABAhEhAxIxQRNRYSIycaHwBP/aAAwDAQACEQMRAD8Ao5zoq6G8u9f5bFbjtfb5f34lyHRCouRhqYbLtXFUx4J+eOBAeFne9gPwje3vX12GLGWyE7EBWBoULQ3+u31GHsJfy+SIUA1VVzsL7Wef7sU5M3k1emlkRtQBtX0r25KjSDx7fXHWY6qMqwjnBNqDa/COdjRsUBe2LuX6wkgOiSOtgwauOKIcDb/PCvIULWdjiY/g55zV0CJOd7qhQFbA74gy8sgNJMwYiqJ17Xx7jeuCOf0B3MdMhNhvIjJB0FWA+eqg3qr58YDf8NKDUMxC6jc1INqANUfbba+MQlYyCfQOvLE4MpaQEUBYPIWmAYkHtxub98P0iAWNvnwP6YyNwpANqRsQdwTxuN6HA3+WNMy2XXMxiZYo9LE/FGbBv380/wCuEg32GkTu8fdo/wBxjhYUfgI37HHoukUf7MCuKjk/+2Lhyuld7/Z1r+uKeQFFdenJzoX/ANo/yx45JBuUX9hjuPKryH70baSx+5xOcsvd/wByf8Tg70ArLlx2Rd/lf9MfMwIkXXLpQKCb9/lX5jixmVSJHkdiFUWdj8ht+/0xmfi3rcUuqRDKGa/LA0lW+ZN3Gw7VfA+Yxz6mrnbQeDrLzIerDWUny7KzKHVXotVekgAOCO4Ow+mCXjPxPJDlQ0IWKpogoU3sAZCPTpVB6SpUCiB88Z6nUZQRICqlSCoK2zXv7bivoTf7ML+H85mIz50bRxO3mL96mWNRY/KHp9gWAA2og8jGUdtWFMtePHCZrNhVC6sv5l7AkyleDew0sRpHzwN6B4weHKJYMjLI4oi7UBCN+27Gzvz88MeZ8MHMu+YzE/n0D6crl3lFAAVrcKlADiz73vihPmOn5Zo4Wy76SokDzTBdmBPqWG3BYADS5+vvjN4pIN/IvdO6TmOozURSxpRtXpVWyAQgLM1bChZ9tsFvFXgY5fLxiKFnARTJPoca2JN+hqMQWgBa73ZI4wzp45yWWpY5RAr6Swy+VoEHay8pthVnZf78EYvE2X0t5kzuWDeYmYCUVFcAAVYO1Bt/pgSnIFIzrwtEqqRcEEiqJPMnLA6tS6AAoINDfddg555NvqnR2hZpI5MvMzFWMaRSBtzRpGPqW2JJN82e2HLp3hrp2ct0UsWLHQ7Mp3500RqFk+5Nnc1iv1rwTrlabJmyVCOgk0FdKqopqJQhQoKnt9bw27NmEDoHhXMDMxO6CNUkVj5jgUFINbEk7Cu2DPiOaX727DTGWUASoOANO+qrom9+N++JIeomGURZ2MsRS6QxBY7bemwxO5sfK+Tgz4vyHkzpGGRC4vRKRULLegk1YRjQrcXvZF1O9WTykZUuRX6rlSQiRRu7bBnksCt1pipqgb3oDcGgTvzkunJAhPoqMmN5bsM7diD2XaiCL33PGJ5ZJctGHkKuGIKuj60G5JG3BJJ2I33ArjFM9RlNFHAeyyqih9jQosfhKmhvtuRYwZbm9suA2uRr6P1TzQ0bhAwFaVNWbZT6CAyHjav2JrHsLeRz7CQSuoIjJKnkuwFgA3vsxtyO12SMewrglwCzSG6mOygHm6/ftivB1qRGJDkUDf7H/HvijJPxuvH64odayzmJaOgm20k6WcAdxdrvex4rcDHc5KsgF2SPuUom9ww78k8E+++KzSGrKEcbHcnev8sXl6fKdtB1VdFoyT+7b3XP/bFiHoeYY6Smj/q0b/L0kkngaaOFclQAe1KlliASBsNtztfp3F19Oe+LceXHcge3pXnn23Oxx8ERBZbGpbBqttyPfjY8DHogQd2BPcC9j+p22OISkPR8zPTyQAdJI2IIokfofcf340T7N+rpHlzlnJEiM7kt8JBI+Enc+9c4QomFm1Ha9/Y2B86JP9cGfCGiPMM0j6A0bD1tQ1EqQPYWO1gHbA5VGNKbr0d1qH9B/eQf98Y4HXYz3P6Df+nAwIlWGPZkXUNwFAOn239/2xBnEy8qFJASG5Au9vchtj7C8TcYfI2Trrf2iQ5dgqgyem7QqRuNhYfsfiB3A7YzDqHiieYgTyeYoJOh/UtkAXQ0jatva73OGmfwPEZVZGaOE/Fvrc8cW1AHerU0QT7DHzrHheBbeJG0bWC3qXVQ1DkMLokmqDGga2eO2PCZNxkxPTrs4VUjmlUCv/Ebt+v9PkOMPPgvoUeZy6yTeTep0DmIM1X7sdOrvq06t8JWfyK1UalWGrWTJa33UehTqWtTWSQGHHJYOkZ9crlH853BJby4EoOxDrZ06dWlgSNZI4FHjFWrWBUmnkcIvBmQjK3rk0ghRbUqm7AEekUeTi/leoZOIfhpGdND0rGTvwPiJN4SOn/aBkJhIMxFJEZF0LdusZo2FcNqUfDt8ztvuzdJ6/lM8kSxH1wMg9SgHSNIdh/KQNzwODiLjnI9oh8RZt55F8vNTQsquyR6VAAA2LKw9a3tZurxkfWC2p2lVGdiFJGlACLoAKAAtbHtsRZrGm9V+1KAzOpRmVC4je7VwFbkcsNRHG2m+43zHMTHMyM0pHmEarI0KT3ugdqogDbcYdcAZBArkmRSAoY6mXTZ1fw+kMy8b0a+mPZh9UgZgNbbKWpQTuDZ70KqgORfzeMp9lc0yB0ny+hgKfW7bEbhdK1pqvY84sZn7HplAX7zGwPPZQoocswsnsNNUvODuTBkWej+IXyza0Ctq0367pfZCKUcnarAO5xo8fjWowSsbOaZ5SfSlkqopfXIwqtJo0BZqsfemfZ3kYz+JOZTRHxoOebCjVXarNe+CjeFumxDW0OquCxkbf2AHpG+w/TE3kKsUs/4gcrepSWX8SZgqsVvjUAfLUeohVs82WOF7N9PRiaMEhIrzPVI18UtEnTddxQ57jGoeGusQTxLoy6hvIhkISMEASh9hfYaSLPODTzmtIhk0kEEWi7Hb+IdvbDKbjgLyZUfDck1oMu8i2VjZYJkpTTE7lQvqA5B3v2rES+GGWY5ZEjQrEZGLSLcagqo8w6qUknUA/7DAXxg+ZTNzgPMfJJYsZJD5YJAViQQL+Aaxyd9zhUmY6dO9udTrZ9R303vv+ar9zg+Ldlti3Q5ZDwm+ZzEkUMsExRA0kyN6IzZUKCoALd+42scY9jQvAkOX+6iHIzxsUCmbRGdesimY6zqO9gGqUUKx7AbaeA0UMpASwO1Df1NoFbDdt9N/Kzip1cxl09cQAUH0I5U+sCwWNnspv4vpifwnnQ0RbMnzRqpFCDfRpFcje2+p4x7rmajhmLFXIRkGnzFrcsPhIIGixfvS1VXhZzvgaqIZZYu0kQNc+Q1kd+FPasSSadJIeJuzfhSDVxYJoVe/wBMRp4gyz0PIrjcrCfb6XyP9cSHquUHMA4s1FFvZPNPufngswB61kPLkJBHr9Vix+ZxQBUGgwIsjucVY+kyn1CJyp31b0wAG4PtXfDJ1jLLJCD+JzpJIF0+sDgk8izewtffFzO5AvloAAwJUfCq1w2+59t77AYi50xqE9YQoGzUCWH13btZ3vEmmhSSiwBSONhu36jnn5YljQAjetNgjf1fDvfY7f1OOadQArhthdkGz6t/buN/li8RR5zU+howyR3I2lPUa+HUfy+w/rjjISHMRrKqoFa9rJIokG+3zr2rCumekSHzJwBHCWN1ez6eLN18hxR+mLXR+ozQIUTRpssDoJsEA3d72MUe6sBTQ1x9NYiiUX6Ak4G554lBWRwwLiFgQKJbkHfijvgdP4rlOm3jULIur0nfegt3wWI2PxURhc6r4nhcmtRt9Z/D/MDp083R7dzthUpvsLpBL/hhV54jJoXL6sxHI1uwMoQBqB1EppajzdYSvEWcaaRi+YE7NSs+kliFG2x427c2D9SU6t44eaUyCNISImiJ1PuGJbsLBsUK2HfCyStEsX22PA4IOmrtr/vs74KUk7kK6l9pwsnCgj4bsHb9RVnbb5b83g14Q6tDFm4nmiJUMQCl2CwCje/SLPt+Y7HC/XvuP5CN9/f6cbYL+F8qXnVozCgVlNzsNDVytNasxsVdAEXYxV0SLHVpw8tCEQJG2jQoPpbjctuWsC7525ArHByLNN5Ma6mY0qiyR3ujexAuuee5xqHUPC8EM2UdUOqTMhiHa6HrOkDggVY5NE4pdbyaJPFJBG/mLMDSAKwWFvUFJpnLRlzW42Is3WOdFNropdNzUvS4SJYElprKMQAuqt7Cnn2r63hum8TSJlTImSjEqhCVDKwXX8OwUM/p5qt7GFvxb1fL51NMJNyqhbUhW9LA+kn4qFr7CgB3qXq/UpRlszUehQ8WmSN0OgoBQkVjYv5cDb3ONgZJh/pXjDMSto0wSyGMSqsTugALaaJJckkEMBQ2U9iMInibx3m7jSUjTYYpSgExy/IX+VhueL98W+m9dlTNPm1iYCL0vGW9VuUXQezWbbgBSxJNgDCd4xnLZ2YE2qM6g1+TWSPnwcGKTBqNLgv+DOqTLmoYY52iEgRHZTvUXmEfoLPP+GNE8GdXzWYWdTmGtCrKxVHNNtXqoV9B74yTpnUGhzkbrtodQONgaSx+hO+Ni8CZLy2zZ0Mt6QNQ3NGS/wBtsPKqsnFiz4gDN06SbMTSOY8wVCampqtQK1EXZ1fLSffGep4dzEgeSOIsiGnIsqh06qJPcDetzjXM50DNvDSRwNGuZkzJEjkGTRehStelbBJ7mgBV4p5zMhenRZTJG5lrXKyFRbD8SQEn1PZNb7/oMNF3wMzNfB4EebgaS0Rq9RYqpV28trYEHTRPB2NXxj2NAhfLZf7qixl1y0g1F0U3EyzCT4rBJYo+n3XbjHsaSAWPDPXMwjQRzQRRQ7ITri2FMwo6y1kjevfBmDpVOZIjCxJbU3mPXYWSoIFAUfahhLyObzGcWM5bKOfJaNzplHBWqOsLyA3w9sezeV6pPqiMMyIAC0fwL7fE7DX8/UQcRcLecDbqHlNcih4zl5VPwsruVNc+rQwO9cb84rZ7OtCRryqyWLtNRAHq5PlbnYfvhS6H07qeUJMMRptOoXE4YKbqtZq9wa3rvhuj8XzK95jpzxxBd5FXzCp7k0oAQfWxR/TOLT9mTRx0zNxznMFkRFjdUZWfSNJC2SKF2eNtj9cXM50aQqEWJKRhpGthpArn3IrgYUsn02TPzZ6TKSx+VISCJC4/tKkGyhjalAP02xomS6rG2myxdqFhJFBJAuvRXPGJaq9DLIFh8KIAwkYuxIojzBp2+V3vvz+2OM34RVwDGQpvcurGx8+D3vf58YL9V6k8chCRTOvllrQNyDWm/LO9b/T+nUWZkLEGOYbtd6qIUgf8ruOB8jzhU5BwZ3m0E2UzwkZFGWYhF3FsCChXkGwHBo2R9MM3hv7tHBCDls1IQinW0bsCORVADTZ2WqqucImQEX3XqJUEgmARKy7rcr6G1AEhhuNN79+caX0LrkX3GFB6F+7qd5NBVQArPZUKKb8wNWR74tqXVEosRutZOLM5nysnldMURAldEdnogIVtiQCADsKNg7mrwwp0jIwlpEy8zuoJjDRuwJAr1W3rNUewvtxhs6PJDCKhiUagCSksRL+xPqF2O/fBGbrOhGcxT0oJ2QHj/pY7nGVt0kMYD4ifLFVEEDrIzWzOhGwsnl9t+wHHtin0Lp0UhbzSVQKdJVAbfj1XwO+odvbu9P1AyA3DmSDyBl5d/l8NYj8P5n7uJYvu+ZWN3LKvkyfCwoihuAa+tY6msC9maZn0nSrBypBtL0kAdrF0Nwb9j9cSQOyMrqiyaW9IFlTXYgEEi6IA3v3w0dfMaDyospIsaerVKGWPUfzMjD1nYAFjXy4wI8O9OkleRoX8vy0J1BdY7XsBseaIHOnjCPAPwNHR/GUzX98SSkry9CMWT35Pp27imG+GaDx9llo/dmLAkg+RZW+aNWLPz74GdDWVIk815Gccny5T8x+U8Dvg6vVa/Ow7WVlH/wAcK4JodMsDx9kSAXgcn/yt/OvpeO2+0Tp9UYpACbIOW2J/uOLvTuursTON62JK1X6DbBuLrUf/AD4zXP4o7f6A4i4pMNiR1P7V8n5Eoy9+cVYRhoqDN2sg7jvjKPEvVPvWYzEygqJDr0netXbgX/T3wzdO8Xqem52CUuz5iUyIQLGohZWJIIO7L/X64SZRRcfICh77nYc/ri0YpEZMsZmexG9DUVWyCTeigBXbGz9I+1PLSJEpMrzFEDKsRZmegDQDck3jHMvkZMw0UUMbO7KoVBW57mx27knje8atF15Mnk44ImV54g0UkgSvLZWKsAWFlrsauKBPsMJJJoaLoYuv+JkgBV92IGsf8sP6d/dtwdP+zn2b6lHl4yZN2VQFQFQW3A2BPF8nFfMZlpYZTAvnLHpbMSGwEX47OqmctWy/uRiOJsmuZud1zkbN6pZo2ARRqJMcaPq3NDexSXvezxitNBbsJ9FyT5zUixTQegspngkCNYJ9LAEXW+/IO2PmGXwR4gGajmWKIJBD6YgtlQpDFasarI3IJ22oC8fcCU3YUUvD8tiP4/RGqhS7v8KKLqwvwg9hVYL5fmUhgLLGitEiiP0/X9cCulJGgRtM5GgEq0SUQyi7uXf3/wC+CMOcBcs6BtYLqYwUNtW51OQbBW1rnE5J9j9kU60Ua3PpT0lmC7kDZdWkCvYc3iyygcwwmvl/of8AtjudQunVFJpRBQZozYQe+rf3+pxC3UDa2th1LKEAUqBoPq1sbvV29jzjIJNHMUJ0RRKCQSAtXWw2WgOTj5lIKIKxxgg2N32Pb82K8mcI5jI+sq/4R84o9d6hMuVleGQQsoB8wvekAi/ybfXAa9GI+o/aeI5VSJBLUhSUhXGihwtn1Nz8tsFeh+I1zEKzRpZ0ljFquQadiKLi/rxvjD+oTs7a5D6mGzE+pxxq5tro799+cEvD3UvKcS7EJGwssQdOw0gWNQIJBO9XdbYZwpE9510+ZTHnV1KrOsZpvzospdwqiwWHoN9qaucaR0Hwkn3XLakP/wDDIzgWNTSkSLYHJG+38o+WMjdCjAncMDvWx3I/wG3zPtjXvCubzEvT4S0iKnkvG7W6Mq5csL1iwNSDSWC2KJG+GndYFjyAM5nogqNrbUuUeGZnJp3XQCq2bcK5YUK3Ta8SdMkpck8XmGZZTE6BAY0QuUCsQqrqI9QBYtx2wI6l0sl41fLpEsUYcgXqGv8AE0s/LFI2S74LAcHFroDV909UkKichZl1NHE4BZQ8belg4K9x+YDtQUs0ZSyFPEPTGy2ZjhZlaKZtmKkEaiQBesgeqhdHY4Ss4HDOSz3HIA3rfdGN0SG4W3r6HDt9oPiJJ4IiGRp433ETalsEEFW/hagQDuLo7jeh1vwkY/PkagjSxqfiUqXVHJ2NHdivB3GKxn7C12I+ekKqUPmN6h3JtTZIIJo0R3/riXw7E/m6VJCyjS1AEDY1yL2/12rBLxP0CSB50cEGOu5YMpY1VgbV3wV6f0sR/cyS4YyLvpBFNsfh9R7ADuPrgt9oBF0bJyjz8slFlGtWbUzaT6TT6xp0nTwD8RwT8MdTzflywghpVGpXeSTWA21oeGCkcEcnFnIRheqL5bj1xSC5NSA8bWy3ZIBqsWOnwuOpaVVTccthH+aN+YAbX/U4XcMXPDHivNNl5oizyZlCfWXUEK/wHSy01HULI3vEnRfGsn3TONmyzyQC60RqQrjSt6Vq9V2a9sR9KRk6pISjC4DarpY+lh2Brvx2vATxu+nzmVWCyRhGDCrPmxsoFd/iHfAxkzEN/gfQSKZdwTY9PN9ga5+VdsXum9FlzkiRwRh3YITpNBRdHUQPw1A7kcna9sc+HvD82cmEEHqJVSxOyoFoamPNDeu5477aCeoRZKA5XKHUxA8/MVRmI22o7LyBudrrkkq74XIiRMsEHTY2gyxEk7rpmnqzX8Cizp9q/Xc8JEaBnk8lP7P+09Q1RBaAPB0p6WPBpmIJBK2RSGbMu0MMTPp2m0kAxAmrGrSuo71d8Y1HoHQhlYREGMlavWUjViDuAxX4q97v9QMFwSQ5lfT8z5iZyFfXqhUqzR62bSWc2QBb7MBahgNRr00wFMmGuJVGuvWFIGiyp3bcMd/gFDZtxWHPxt4XzGW1SZZDDl1ChTE1Eg8+Z+aQnSWLMSd1A5OEqPqksoVVnmMjZgkoq7jUFt9IUsXJBJ399ucBrGBGN2W6u/lLkcknlPu2YZ1p5VYCm9JDbbhtBsAbVxj2AXUISkfpMrSUPUSSxYM7F9PBAHBIApL23r2BGSawax38OZ0Zp2jgkifTGAAXNGgoLf2RaiaCAiyFckDUuCcGQn0ehFYoCgQlleSggJQMgBUA3d/1wjdL8M6d9D1pUqwYgGwOQFsla77U3fBKPp4cMplme75c2K/h3A2PuLN7k7U7gHyKx/h6a5TTJNHrrchKoHYDRqqxvuDvQ2GKWW6PMgcs8DNGpESoCpbigzu+kGlXcAgWeawtv9wYLHF5IdbMlSszGhTenUCCK3AvC3luswkxKRGEYEysS98uFFdiQEYkXyTtRwvjN5aNFggkcuZDDEoVRHTI76j8V2wU1YAo7m7wOn8UQQACSZ9akI/4MYUmj2Go0SACFPBNEc4Xk6bFQIUEaQFPx2OVa63u+cTQ5OJRX4dXfwqK57Agg/PG8K7Fes+kUfEKZbNxzZiCWX715SGUlVVGAB1gAAMLCj10b/fA+Dw8gZotInzFACS9K6imqQaqIbTqUhgVPJv2N5LKK0L+s+W0bWxslUINEkdgOKHYAXiGXp+qcsHlAaWI2oFUsZCuCAa0ktVEA2NqGHcMYEWq3yImdieNhE4IMZN379/ke+/zHAxsvgXKg9PyivuGhnYjsQXJ3+XFj54Q+vyF78wK8jKUkpfgbSUO3IJ0qw9wfbD/AOHs6IunwysHIGUmagpZhqkPIAOw7mtqN1hJvFJFYlbxFPlifJeTypGyzgu4VVLTJFpOtmG34YH/AKce6THl3y0cSSx6zPGzBXBIVWJDDQTTC1Gq+FG4xB1aKDqccbZZ0EsMIUhzQdRQrXsAQ1kHn3ADYz7OZQJIQ7DzFNWAGXgfm3U7EbDivfEadlUkab9pGSUvlX0rZmQFgADZsgkj1c79+Dj70DNnOZKXzmDH71pdgKvS0W/uLX9cZrHK0B1xGO9iPT5kbngMoN/iLewIvnnuw+COt+Xk5CWYlc1GxAqpNUb7HbcHQTyDYG+CvYWqQ5df6J95izOqvMVU0N7/AB1ftdXW4wqnL/iZBF7SQDYj6c7n3vD5mZPwsywumSN1+hDGvqAReF7xjlBDLlp1Naaev5ljYivqQP1+uGhKrQjQD8NZvzeqo7GR/MjlbTIQyravYT+UcV8sF+i6f+I6tIUeTJdDTXwckVW+FrwS7SZ6E8aI5ANzwq6d9zbXqOrvg11iOjL6wmoqpJUki9W+oGwPcDuATyBjRvaU2pzounOoubaUFtFtF6S1+oqb+Y+XfFiTwsucjnV3kRiNCu26gEo26mrNruOw7izhLHUXaQeWCa31ENoRhsWLHYKB77X9Kw7+LOqouSKxggSSeWrahc2nd2sbkekruBf0IxtPd2U/0Rgq2gXOdRhy0X3PIAhCfxpjs2YPffnT2riqrbkHlely5pgkMcrR6tE0iLZhN9gXUFgP2F88Y903psmblSOElFfjMBHKgizptQApPuTV1741Lw94bhyieiONZGVRKy6x5hF7+piebO++598VbUOOTlIvDfhCPJpQAklGoed5VMwJvSTqYtR25324rAHoXjw56eXLLCISyP5Tkk6SukeoKyMfzmwQQQBucPHl+yn/ANJwC6t03LzmQxvGMyyMiuApYbRttyONBBFEBhpIsnE0/YTOcznJr+6yylpY8zrkDI6llbSGZVb4hYZvhDXRF2QAMvT5JHE8WVvSGQxtrAfYgEKDrdSGs70xsEUDjRIvDzRZaM5+dIJGzEfqjUEudSlQz/mJKqfMO43vVYxR8WI+Ts6I2WaSZl1es6j5bDUmoFNJaQMdTcpwTsKldoVoQurZwIqFoSZdLMWci3VyPKPGll0KKoDVqOw5x9xaz+WErPLKSUjQh17MI10qBwFAsUAe1d8fMUpLFCmjjKKUUajekAer5C+3qo7V/diHUsbhUHqZSeLYgbknfYWVF/zcYAL4ujEVhwtFVMIvUyHSrb16WrehZ4Jok388M9QaWUqXViUDylNJVia0xaiDo0nWx02SxJvazRWBxS4AviVJFb8Yh5pBqJS9CUTSxhRbMKNseNhRNnFTJZaRLrUChtlVtDEi1rUNxWmhzR0bENtpEuQBkEtLrVHWO2oKWsnY72eL7Cz9M8z2bOUMkJJkKWGcMV1O3lM4Pci9O92dz/06xeQ907qOorAzi9QVHAUWHogkKdmF03zHa8MHWOlCF2jjhD6ELGfMgyLVfEFJCAFqUAAkn9Ti60uXGXDvFl8qSodJ0hRo70g0bWxuQCNj7G8KX/5JnH1CdpWidSoKwt5Ui6bLR2EGo+p1HejbCsRncn6KwikE+i9MOcKRrM8WhI8wPwgBpkLAKEVgPgK78HUdsfOuZcxxxZZeoyvLYhd1JVUCLRA5JZqAq+cXOk5xIJo5UzGpfJjgMbREEoiJpv1ExybXTbfFVg4L9X8CRT/jQMqM1kB1tDe+35o778jnYY55am2VLgq44EHKdNDfmYwj/wAdmZ9bUKclZAqqCTVUWOnnsa6b4nZYSqW0UcIgFjUQpZgGIAOp2CGwNvUp+o3rvh6aMEzq0ai7+ApJW9eaSVAvhW0+wAwVy+eE0YUBRqW0jA2ciRT6IyBQ32LAk6l5I3D1JSpRVhtP4KmTywklBVETULZQpUSi6NjYuLAthsFHzOAkcsnUpRBrLTKx8oNoUPepvUFFIAKOkXtdXzgj1jqrSERZfVpLgSvChby491YBFXUuo7e9KeCcWuipBl5FzxRoosqH1ReXbkyEIDeom97Jah2q8VUNsqeRbaEzr2SfLZiSObTGw5UcEEWHUrWocEGr2+uDPh3SkeYXMf2aGGZhGy22kZhSgsfmLe2x+Zw1+K86vUo8s0UUj5ZpgZzpUNoUcD1XzqBArj9cJPW8u4nlWNfKWeQKit6QqB1KNWo6Quog86RZqqOLqroKfsNdF8ekyyRlAVzkvqOo3CW9KBR8JVb01txYxpHWIQ+YyiMLVtQYe4MTgj/fyOMy6H4OiGVzImJXOw5jy4gpIJaPSQOKYPZYbAnSKvfGo9c6hFBKjSFvMXW0fFNsV5/bkjnEtVpSFirErw30YZXP6PMvQuYFAG6XQNXuRZqv5W9sMI6vl8sJJECtIApeR2CAKxpSW3IQngDmvlhO6fm2hjfNFQpddEOkly7s/mP5aWCFBLLQ3sLV7nH3woJcxmVknVUhVSgESEqwuQCJQSwZV9bNXBre6BEOORnLJd631eeZY5MzMdDOqpBlyQhdifjZiC2mmu9hXGB2YyT5mWHLZd4xJoeTU0hVaZ21KtWTqVRdAGlPthe63kJTmjlonbSjfgrNIq6S5DBTR06ySAf6kbY0TpeeGXzWWhiZ/KEUhYj1ApGjabrb4mLGhZJTsAMWlJRwINvRujw5VDHl0EasdRRZGIsgA1qP+V1eL5P1H1GAT9VLapCxXKiOzIFAIYMFJ29emrs1Q3vBeHMqQHDek+qwbBG554rY4gxil1zriZaBpRpdlYIq72zEj0it9VX9MZ2VWTMo0QnycrMDp8vzAS/x6HV7Nra6CBpqgVo2X8K+Kw0MEcuhjmJp3kL1Qiou7EWNjq037auarBzo3UIMyv3141jjUMkLvsfLBVixvay66lAFiuSScMgMGeLumMInnlmoVxMq/FVKI4vUI2cqpLAgjSTVXjNpZpZPjYyMiPRs+vQVYqoJ76iaHJPHFGfGHic56atRSFLEQaqFj4no7ahYJ/KCPnj50vLNFpaRdJilaUElSCGhOk6gSpUuqC/keMGer41YErKWd6O0odCw0jzdIABNpsLHAs97IGPY+5LPOkTjQWAiZWUxk6tIsjUKBUsz6m9RtbscY9iEZ6rbNgak8FZZENwKWOkLdkd9XpCgMeOSTudxi/0/pSxMNAKBQdSqGRSasEpqIJFkWd+Pni3mesRiSONo5iXFA+UwAZdOxLbH0lmvgBD7jBaHKl6YAFSLDAnSQRYb6EUcdlkXYOkOkAnj+HVsT+gFHv8A4Yzf7QujaJGkFaXBJOitLu0lVYtr0Ua99zhyfxAfMZTlJnj9dGKJiaBQr8Q0j0ai3022q1rxJ4phzMDRIjKSPS7umlKoElVUmiCV2JO59sBsyTQVnf73WVA0rC+W88swCygoun2o6vTtZNjnDNlo/LiMWnzohavBIASF7Vezgdr9titVjK8z1JWgzxDCpPuoXf4hHV132IHzHfGh+H8xNOxDKnlosYjfzKkBEcZIoc3Z7gj2IOC67Kojk8DQyBpMjI4sjVA7GlIJbSNQtabfQ9j2rAVvHM2VngWfzCcuHjlUn1MrBfiW9JKgKdQO/bvhs6rlnjjfMKjGaNTpaGizUD8SVuARuBq5sVjKOtRqoibXHK7qzzGNydTNJIaYn4W0gCu3e6GI7U8J2h0+jR+s/aIvlwofJQyTBJfN3EcZCtqMZ5BBrewOcVcn0CHP5rOK8awMmnyFUKyvExYl6DesMdF6WAHp96xmni3MRLIseVZ2giT0l92LP63s0LN7X7D2wc6P1F+n5jLKxaURnWxi5Ksg9A1AAqARY4N32GF8NRSQJNWOnTvB0mTkdmCaGoaoiaG7UNJopRJ3/m71gXL1ZosgWIV1lhTzmeSTWfNklSgdY0gKFFAdzeD0H2g/eIZ3hTQ8Khk1nZiSRvpa6FfPkfrD1sxy5Z0zCaQ8kUdRkA7+S1g+kelnbajek2Tg6Wk4yc5f1BcrVC902V5skGly0UWViQiCR2YyFbawrGUCtWkaiunY7GsKqdVjF2671dMD8+Bvz/vbDR4En1a4cpDK0QZGk80oVYs6Rm6BXZCZNPfTzhnOeligjd0gUs0gPlQgadJCAaitubDnVQ2I/Ws4JuwKVYBmS+0mBZZZYUzUckzAyXGJFYqCBQL+nY/lq6wWgyrZxhnc8DHAF0xxlSrSjc7KSSoY/OzvwBeIT4kkbnMyKK4DEUP02xBm+qJGAZJGZ2NKGZ5GZj2A3ok1xucCWnu5MnRJ17O+cDpQRmh5aBQfhDBV7diQO25oUcLXg7qwjz00fmMUZHQamBAMQ1AAn3Yv6R/Edtzi50vo756UTzO+XaJirReTINSm+GZgCTvyNjd/M907wtNFKGh0rFEYpIULLu5Qxv5jLbkAAHb4iSbwrahIGWJ02djXqRMpULHmy5oKqtoaSjZYaQoReDRLDfjBDKZ8w9Ty7BWP4Dkq2kaRJqAv8o0+gEf54OjwBEcxLPmHWRWbWsYDqVewd9wHF2KJHO/fHeb8AxW2ZzE05atwlAeon0hFBZiSaADDcisaerHcgqLPsXjJ45Fhz2SkgRm0qyKQrXtRGgAqwJBAvnjvgb07rJyM7wRyK2VlR2y5G4UsGZKFbEkNGy8WAavbC91d40mkiiLZY8lczIW0kHkivi32BZmHc74odZlfyTFIQSgJQg+l02Njc3R0kgn3q6sxbzRrIYSq5V5N9RWOMaTVLKXaifz0quOO6+2Pufzs0oSJ31KgpYwy+XH3Gw2B7newAb98BUzQLD+FRqqtiwG3xGhyBv2rbfDj0DqJMZggiLTAgm7CJ/O9lb2JIAr6bUWl9GaFTsoNkFiADuGf8qRVdk7W2kgWTsACT8hvgjLlpIIirzhl1hGiUCkYU7gPq2KgDVwLehuCcem6Z5bK3mhpQxJ/FKsxHJVmYeo2ByN6+eKmZYkLE4IRWcaaIMfmKi+miARSgiud+dVicpb6V2MnRY6q3leZGvDWzera5ER6FkkDkcG/nZx7A7Mzl5HkeizUxbuQBQHtYq8exbSSisnNOeTWM31jNI1LkZHW/iXMRbjf8pF/pj0i5yZdBK5WOqO+uTTwQvZdtrPHtgrWPobGUqLCh9ovUHOWWPKsXC3rVWu0UUNwdRNi6F7ge5ws+DPDWVlic5qPWg0VOjOhgLLdMAdNfm10RZF7XpcOtdEU6kP9m4vYkH5jbegfpsSMDIejl1jEd+qOXLyRXpEqqxkRSw+H0ltL8qSL21A0dKOArJnWbc5WYtk55HQElZFUIwArk0QLs7DY7bDDB0ybOuWzJZvvAcDTKCgmUqzCyVBDCqVx/ERYGGvw54ZyTs/lwLJDpSZJJdWuLVq9DC/xAGjc/wBLYEEA+l+MPvM5ine5CWaGbSSHB10rrVja6NfUDu0M4MN3hrx3HmPTISkg2KNs6kchhW42sOBXvWIPF32fR5u5Iain9z8Enf1D8p5OtffcHCvn+hebMxRzFmIioV1v0mhsf4lP7i/0we8GeNy8hymZQJOnZd1cDcla2XajpJA9vbCT0XF3AKl7Mj8TdImy8xjnQowFbjZq7qeGFdx+uGHwfAmZzsMcwJQRNqWzyil61CiBe5HzI9sbT1jo0ObhMWYQSI247FT7q3KH6frY2wst4SbL5iMxRQGERlPOqpydNU7Cl33FoBtzjR1FPnkzVERy8OXYqsax68yuTUrHu5oOpb1MCl2DsCKJ74r9UzkLZdJMxMkSGQqsvlk+pHANaRqXeJvexXGLcchUoWnYk58sNK8b/wBmbI9Iq73+mFbxig+4lEJJE9iwBdvKzGroG27c3izsBz4S6tlsijp9/ikDsrkRpLsV2/MlEkVwAbB3rDjFIuYQ1E0wREdVUaWPnjWArWqXRBaz6d/fdG8Fy9PWEnNR1LENbMQ7grqSm0klAQTRUDveHHw91EvHIUnkC3EI2cURpBDUoLAA7We57YzMWJPAbyEMk4gUqLTQJCh5I12Fb9sfW+zCF68/MTy1xRWOjzYoEg4rZbxjmmzrQRxoyRCpNQALEDkMCKBPatqw2P1SoFldCpYCowQTZOw1cfrjm1ZSjkZZKXifq7ZWDUD5rMQiJISdR7k+9KCSdt698JD+O3VvUxibkDQoG30JU9u4782MdeNPEE7pTRoqhlKsjNam/ct6r2/IK3resDshmMrPMnnWY9Q1Np+IW1AirUHSSSOL2GOKU3LPXwUqh1yviCTNZaQpGJJY9LqK3aqYbc2QCAPfFU/aXHWkJJr3pGXSb9jdVX+/bHeV6EuRzDlXYK6BRGPhcg7GjspUbdvfvQB+L8s+am1xSV6ArK0kg1kFk7KVq7HbbDx1NN4k6NTFTO9TjdndYFeR21N6aRSSSQNfrc3VsTub2HaROiQSxefKPJBBZViaqANWbFMzH00AAL+uIOo9DlVQ1hBoXcEnZjsR+l9gRisOtMYcug/I6Ek99JIVa9rDH9B9TSabrxvv9EvyFum+FVjDNNHbFtlDk+WK2B4txQ34JHbnHWY8Rxx//q5qIKqkMkkZbcNvqYai5PN03N7bYreK+uemDyCdTVNdUQgBUC7729j5DA3qUgzHlzKoW4tEga/SdaqKogmtSG/nx2wunGcvq1OH+gP4Lr5WNH0jy5Aw1RmviVgQvqYqqi+QR7+2PLk6Zjsgv4VIb5b0K25obcfTFPK5UqdTt6/halFA2B6RQAr6e5xYlf1Uq3JuDv6b539Vmvp3xaldIlJ9HRQne0PsBRB/3Y2rgY9jkpd97aiRtutAALwK3APt9cfca6J0f//Z"/>
          <p:cNvSpPr>
            <a:spLocks noChangeAspect="1" noChangeArrowheads="1"/>
          </p:cNvSpPr>
          <p:nvPr/>
        </p:nvSpPr>
        <p:spPr bwMode="auto">
          <a:xfrm>
            <a:off x="63500" y="-647700"/>
            <a:ext cx="2057400" cy="13620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t2.gstatic.com/images?q=tbn:ANd9GcQRmujpjco2PDKua7LOAZqFfglB79vWrUDWFKpMQRePgNaBKRGpE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924944"/>
            <a:ext cx="4536504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402832" cy="5577483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6000" dirty="0" smtClean="0"/>
              <a:t> El león, el rey de los animales, va a la cabeza de su clase.</a:t>
            </a:r>
          </a:p>
          <a:p>
            <a:endParaRPr lang="es-CO" dirty="0"/>
          </a:p>
        </p:txBody>
      </p:sp>
      <p:pic>
        <p:nvPicPr>
          <p:cNvPr id="228356" name="Picture 4" descr="http://t1.gstatic.com/images?q=tbn:ANd9GcQzxX5fNErCHHMNIjma8BslPgpySw4eNbiUqQTsLgMAG2SPbqbWK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052736"/>
            <a:ext cx="3456384" cy="4320480"/>
          </a:xfrm>
          <a:prstGeom prst="rect">
            <a:avLst/>
          </a:prstGeom>
          <a:noFill/>
        </p:spPr>
      </p:pic>
      <p:sp>
        <p:nvSpPr>
          <p:cNvPr id="228358" name="AutoShape 6" descr="data:image/jpeg;base64,/9j/4AAQSkZJRgABAQAAAQABAAD/2wBDAAkGBwgHBgkIBwgKCgkLDRYPDQwMDRsUFRAWIB0iIiAdHx8kKDQsJCYxJx8fLT0tMTU3Ojo6Iys/RD84QzQ5Ojf/2wBDAQoKCg0MDRoPDxo3JR8lNzc3Nzc3Nzc3Nzc3Nzc3Nzc3Nzc3Nzc3Nzc3Nzc3Nzc3Nzc3Nzc3Nzc3Nzc3Nzc3Nzf/wAARCACIAL4DASIAAhEBAxEB/8QAHAAAAgIDAQEAAAAAAAAAAAAAAAUEBgEDBwII/8QAOhAAAgEDAwIEBAQFBAEFAQAAAQIDAAQRBRIhMUEGE1FhInGBkRQyobEHFSNCwWLR4fAzFkNScoLx/8QAGQEAAwEBAQAAAAAAAAAAAAAAAAIDAQQF/8QAIxEAAwACAwEAAgMBAQAAAAAAAAECAxESITFBEyIEMlFhgf/aAAwDAQACEQMRAD8A7fijFZooAxijFZooAxijFZooAxijFZooAxijFZooAxijFZyB1NeS6j+4UGbRnFGKAwPQg1mg3ZjFGKzRQBjFGKzRQBjFGKzRQBjFGKzRQBjFGKzRQAUUUUAFFFFABRRRQAUUV5kcRrubpQBliAMmld/q8dtkKNzY6elaNR1EjKBwgPU+lVKa9VndipA3cnPJq2PGn6c2TK/hY01aWcHyzuY9MDIA96XX2rTRSHzckDgYb9vWoOnXs8qtEgWNCwy569fXvW2+thKFEbGTB/NVpUkHVb7NcOuSqdyueT0zT/TNb81cs/yBOarsemtEFITcx/Wt8UkixkRwAMgzlVxgfLvT/jTQiyNPoulvqEUxxnB9xUsEHpVUhdXtEnQsXUknHfGP96a6dqClU3PlXGR7e1c149eHXjyt+jeigHIzRUToCiiigAooooAKKKKACiiigAoqNeX9pZJuu7iKEdt7Yz8h3qt6j42s42MWn4nf/wCbZC/bqf0pXSXpqTfhbaK57L421WENL+ChlQcYVSP80D+JaIoNzYLF6lpsfuOaxZJfhrho6EeKrviTUvw8DFSQRwB70mg/iTptwQrQuoJwWDZx+nNRNbvhfKJoCrQtzv8A3q2LTIZtoUXGrSTuC7FiBxntXhHd2UMSAeagSYaRio4zU21jnkQ7VyoxTuuznQ609BNOUSQRgcDYuS2assNpBBAqg4wO45NL9Bs1htVkfgvyc1Pnm3ucduMYp4TFpo8PEwV2QceoqPcXEMEPxKFQjlT3zTKOZBCQV3cUk1ZonQKB8QJy1VnbZOtIg3uoww2nlWxkXePh57ZpYnimGC/FpcoybjlXA+EHkc/WtE8LtdJHEN7HiMAgHPpzVZ8TiUap5cqSpJFGqyJMec8kfoanV+r6XxTyf/DuWg3yXlohjfeuOGznNNK5d/Cq9kGlujuzCK5ZFBPAGAcfcmuoKcqCK56R0Q/hmiiilKCi91yG1vo7QGNnY4fc+3Z8SjkfJi3/AOTTK2nS5gSaJgyOMqw7iqt4gsf5n4is44okbyivmuZNpVTuzgeuMfpVsjQIoVQAAMACklttjNJJHqiiinFME4FUnxX4qu45XstGVRIvD3Ddj3C/71dJd3lt5eN+Dtz0z2rj135nmv5pbzNxLjHJbv8ArUst8UikSmINW1PVIpjJdytMW6sec/OvWnPGGTcFEsgEm3cTtHYfbmt9/bm6JjcZcggd8Uus7G7hZJp0wpifyST+dVIXp6c496T2extaZaHfbCNpC4HXPeqfc6ek1+zuWXcu5gTnB5Bx9s1ZLS5E0Kug5PPuPnjmvFpp63l209tLEJIXXekxwHHXOD19x3pcfQ99oW29m0DARxnGMFieabW0ckNuUViyuchfQ+tQNd1RNP1K4tre3aRN39PaeikffIPFWNLAy6TbXVu4ZmjVn9mI5GO3yq2GarItnPnpTjZFsrISXADHKjqcdaYadfWGH3XSNG2QwOV2e2PWopuWsLJ55ADLtARVOQ5PA+3rSrT9MMu+SWTZGmWdscZJ/wCa9C1O9o4cctr9i2nxJZb44bcyOgwM7ODj51Ps9TtrlXMRxIDhkxjbSGysraK2M11E0KLltzMSzj5D/v703gsdOm8mfy3aJwGU7yCc+vNPsnSleDZN7RNvbCjr2zSyYQSI4y2/Jx3zU5HF1tiJ2qOgHb/vrVW8XRalBLttFd4CSCY/hPI6ZBJz9qWq4oJjmyv67rUFjJLBaMJ7sZGAMrGf9R/xVamll1G5Mtw0tzdzkIpB6YHp+2KaDRbuVwkenmAKRzK/b3Gf8U/0zR/wRWU7ZpWXBfaQq+qr6f8A8rna5vs7FrFPQ78ExSWWjCC4QwyrIccYLMSTz68V0Kxuo5Y0QSo0gXJUNzj5VxyDVJZLO3muJ4EkMeW3nduA6bR27d8cU78G3tna+LP6JEguQbcurflbAYfPpjjgZ+dc1fyE64pF1g65tnU6wTjk8D1oyPWkXiLU3hia3gBywxI/oPQe/wC1O3pbMmXT0iLokq3esy3O05diw56DBA4x6D1/5tFVvwzCBMWUkqE4+I4HYcds81ZKTH4Nk/sFBooNUEMEZFK7/wAPaffzNNPERKwwXRsE01orGk/TU2vCi3/gRo28zT7nfnhkl4OB2BHvVd1O5hsoBb3FqwvoLf8ADhCp+EMc/r6+5rrlce8dWc9x4mvmRdwGPhUdlUUnBJ7Qypv0r+hTyOpV2xzjGcZPrWJrprPVpw5YAqhBXqcjHX6V502KS1upYpbZ1+NUZ84Clh8IPHfBr1qttv1JOSCqDPHuelZx/Zjt/qJ3vpv5693D8LJINpUZK7eQfuK6poE0GphtTgkQzTKq3cQ6CUHG8D/UP1xVF8K6fb6zey2LumHuD1HOCSD+30ppJGPCmsyQ6KlxPIkbR3ER5ABGQ2Rk4wRkYGCOvNNLcPYuSVkXD6WHWLGA3sCTSBSnxybmJwB0+XJ49a8yappUYCjZHDETsYnqT/cew+v6VE0nWrPUIr+W6txHqggd4fO5VwBwoPHp9efkIek2ttqOiie8tbVnaViu+JNo4HPPvz9TXWsqrtHFWKpXZ51LXbG8v7K1XXYoTM/xtbIJFAPGJHJGR9KsBZ7W3SKP8PPGijy5LaUE4HUmM8nv0LVXooPDzGJ2t45ZArMqI/TBGfh7EnoPamuiWelRXBltdIe2uWXeGdyHA9ck8U009iXK1rRMsdTiluWRX37cBie2RnqKLu6di7xwblLN0GTgHH+KXR6fPYyie3CXMSIYSp+Etg4GT0BGAOnr0zUjTJJjFLs3+Z5jHOSMENgrkdjkjNZly/6jcOLp9i+5mVsYwuOq84UYznk1K0ydo9Nv5JwI5FQmOJuQCRlfbnI+uKmanCr7rcSxw28wPnSEdV7gnsSePkc/KreMNRZFistLcShx5ryIBglRwozwSAM46moVm2ukWX8drW2JbpbQW5uHgm/DqMEurZYZ5IJGO4+9OPCcz/z3TlWQJbQTecIRwFCp3Pb19+RSaG9MtjBatMMEBikXDbgeASR8j9al+CLa/m8XT2sUp2tBIZ5iCwCbQRn5kgDnPNcU7b7+HfS0jsUt+08hEBZtinzGBIA+o7VzS81ZtL8Q3RtjcPYxnbKk0hIz32knPUnHPY9atyaeZYEBnZYIJPNxG5UM2R1PTbntz1xUDVNFik03UElg/ETysHhZjhmfB/KfYD5cUzbEnSZZfC2s6TdRs9rfQMGVcAyAEexHUGrMrBhkcivluW0VJn8l1H9yjp2z/vXWv4R+KvxlnJo97KzzW4LQMecxjqufUdvY+1UivgZMTXZ0uil2m6g1/I7xY8hcAZGCTgH7c0xqieyAV4eRUxuIGc/XjNebmNpIHRHKMR8LDse1UjxDrd7bnyJ0kjlR9ykjAIwQQD3HPWluuK8GmdlvW+Ro4GVQWnbCLn7n6VV/GNpIL9bmAYLKOenxDjOex9/3pJomvSRajZtcrLLFCrRqqDcxLeg7nNLfEuta1PINMu7uWBw28IYhHI2M4GfTGOe5rJvr9huD30aJb25/ENHJboCCu0lefhOVII9DyMcc/SvUc9rOrnyNkgiZUy2Ry2eMj1+2aTw37XtwkRf4woVndMMDnnk9uvzPHpTmc2Nm2Y7cyFkGYiwLFeQ7A+xK81NKd7TKPf8Agj8M6kLLULi7vpo7ZChkRSMFzk8AjoQCf+O9h8La62pXSQ3MdvHdyQ4aWUAm4UKcqehBYdSKQLE0ctssenoYJpDCkpYjLAgcZOOuCeQMUXBdddTUJlaKQ7JgUGBuxzt//Qb1wM/Ojl9ZqlU9Idaz4n0lmlGlQefbyQlEWWMJ5BLYYDvz+b2IHvW7Sbea08IyvLhEO54M8HkAKfqarl0lmZYmtoFRGBIxkYI/eml9qtxqFmsM5QLEvCIhUcDHrycZojOkmNk/jOtJf+mrwq8Bmks5I1Mu8OjnqVAOVJ754OexHvV4uGihZpp5n2yIfzNwozz79R+lVvwQYXu7+3mh85V2PHzwDzzn2DVnxZdH+b29uYTcxiJBFGCcMxd8gkEY4HU+9Vi3MckQyYuWTTehs11aMqi3uAVkOBGBwzHnP/fU1H/GRCyjVJoVaRuVQgkHv16fX9aqmoTx6ZbxyQEvdQkpKN+8RPt9c4H+ffBrzqryNqEmGjSBlBY4AGePb3pPzPInVdB+FY9TI7vtQt4tMupLciRtpcg5+Irgjr06Yqu2C3d7YzXbMz3V6TJI7ElYlXgHHsccD9qj3smt2MUVs9vbubmVo1JYnAI78DnGf1qZcvJA8aaeCht4tolUkY56DHyH2qd5N6U/SsQ+3Qg1i0ntBHcnYYYyEYL1zk4LEZzkY5+nWmXhy7ktZ7pnkDLOqMZVbBHDDjg/57d+an3UOpaxZCzgkjkWTbsTZh2Iz8CjufU5+1L/AA7pN7BcAWiE3HBjTH5iO3PfrW6fHb9GT1Rfb3xXYx2Vq4ulCKAryyxMQ+OPhCjJz747VAbxiChncNdQusoiYLtY4TPQk4HA56/ekE9uLqKPIAt2kUP5ajIBOSMdAc1bU8MWjW0tvpscMcEBDyeYu/ziMlQT/cec46cD5UNpEvpyW4uXjY5GNuB8uP8AmrP/AAusdXvtakk0qSBHS3YSST52xq/whgo6t3A46daajwhZatfPdTSSXqPL/X/C3ATyiRk7yy5HyC+vNWv+GC6bpN3qGk2du6zO5kaZpxLuCnbtyAMAckZ9TWy5b0PdPRfNNsk0+xhtYyziJApdvzOQOp9zUqgZ70V0HMYrxLBFMu2aJJF9HUEfrWyigDSltbxEGOCJCowCqAYrhvjsSHx/qi3E7r8CmByAAvwrgEnjA5+fzrq9x4jSLxZHoe1SXiD78nIOGYjHyUff5VRf41TCePT44oSssTM7uV5weB+1Y1tGy9Mot3rVsLiVI95PJJHTIPHyz1p9o8kN1LaXV3by3QG5gqORgAnBPI4DEfPPsaoMlu5uJcIUV3yPl966V4Y8IGWMzT6jNBOkIAihjDFVYH8+7g//AFHP7CVY0vCqvfp6bSb27DXMlsskaRvNJvVlkGA23k9Tz0GAcVmHSv5loMk0W1XtozOoDbsLkBlzxwNrYI7Yra0FzAxS4WSWaVFCTwuyGQZwMkYPfv0pS1xqemLdW6uIoynlmFBlQi54zzkZY+hJyT3qb4r+xst76JdhoUmqCCKABWYsyuzY2AYwvTn+79KYzeEtRkuoo1jit0MZ8ySRxtB3dcjPPIrXofilNJmtlvbKWeeQERJaooyxz1JPcEduMVd9TW51OG3ht7by22iWZHdfgJ6A88n5VTHE1JmTLaoSeHPC7aGJnuJkkmm4LIfh2jk4/wC9qT+KILaeaPVIox50Y/DbpACpU5bOOxBBwf8AVV1tdMlt7i9zdtNFMoZBI3KvjDY9QfhNc8JeWF4tsr2Qlys7AY8wA/D2z3NGfI8cpLwngjnbtvsTjR5bjTvIClYMbiEJwvv9u/X3ppoIRdRtmu0ON5VS68BgpKfpkjPcU0jiMCMriVmJEaE/lz1JOPcHIqJbWi3UGqvc3EcaweU4uGOEVlJIOf0+uOtc0J30/p0W0lv/AA1+INhNnErBLhJS43niQEkHB9eenfAo06GCea7ihyyqqeWvYDkHPvn9AKYf+mzqmi2WrSa1YpZokknntGRtOSABvK993Jx2x60t0e5vNI8TLpcunyrbzxM0U8pRjIMbhhlwGGcjjPp71uLDUPfwask0tL0s3gnQJ01E3krOIogVGDjJ44+VN7Xwrb210l1PdN5qPvCouBnP+9INb1u+hSKLTZDFCuAdoBbJH6EU9jv7pfK/FbpIyvEnVkPcEdx+tUrKvET/AB1vezTd+CdIurq8uUuriAXUheWMFdgbqSBjj796lx+HoEfEl/MV2j4UAXOBjPOah6jrrWNvJcuVYLtBYY6sB0zx1NebTxDbX1ql7aMJICxBVhgqe46/KpO21vRnBp6I+q3h0dpVtkdo3jEe5v1JPrnPX3+jL+H1i620+oyNJtuDiNGxgAdW47k9+vFVrUNUjv0aG2TfI7YbeQSDwM+gwa6Roqoml20ca7VSMJgDAyODT4FyrZuX9Vom0UUV2HOFa7hnWJ2jXc4UlVHc1srXMXC5QKT/AKjigDmOo6hF4eku9cvL5dRuXnX8DA6spiYf+Qe3BwT6Aewpxpa2niOazv8AWkt7l76ESW8CsSscajPIPUhsg9RxmoMHhfT7PxtLeXcZu0ui7Rwg7xBIck59iM4z0OPaoeqfzC5v1m0+xmRNGEcVo8ZAE212DgA9BjYOfQjpSvaQJpl8eOytApjtbdCOQUjUY+uOKq3imB7S+S6tLto2ueHHB+PPw4B9+lS/Fz3zWSGxkaPEbSNsOM85+uMdvWk3j2Od9UieBiyxxLIiA9G+IlgMcnHHepPkltlJ0/CZYwi309fwzsXAKgk5Uj/jmkt9YS2mp28z3LwM0RMU8mPi5Pw4PB6jj3qZYWuoFQILfz22glY2IXOPT69jj9qWeKp9Te706C+hMBhbckeCcLjk/cUty+DpM2K/fTEkkctrqKyqPOmilEsbzkkEqN3r+lPYPHTWug6jeCAPexzxkxmTAAJ6+pH6/ak6zw310hnmSOORtgyDx659BnH0zSrxTaC3WQxmBNyGNtigJIo9B3PTHSp/x81S9V9LZsU0tr4Xqfx3JdWFne6XYSXF1M6wG238RuT0yByTwB6/SlU2qSagp06705rWSKf+pa4yVY5yQe/U1WfG1+6W2kaBbI9u2n20bXUcYGDMVBzkc5AP0J+dS9QnksdI8PX/AOKnl13UJPMk8/OzYGwM8A5Jxk59T3rozxWWUkRwuYbY5v8AWltbS4t7q5T8wZJGIyQPYc5NTTqNzZ2MqWenMJ0224uxMrspXcWCoASp/LliON+aV+HZrfWLSeSXSLkyh3eR1bbgjaMghRtOWHwnJwvB61bLOxjm8ORJqVwIHguS6kNhjGOx9s/TjtSxj49mVTfSNNjqdr4z0W48M6nI1vcCBDI4wO4IPpuHG4e+fYQoZ207RbDTdSm8y9ti0iSTujNCuWjCrg5IITqAfzACt+uanb6bbyW+nxOWlkbZFJBh5MhSMAjdgEZyR7Vrj1q8isy8WjSJqboYxO1sGZVH5VB6YPJPuelU1yWjFXF7I95qlrIko3xtM2FTDg449un/ABTQ3LRWaCB921wuFOcnGc5+hqovZGHUtPdUWKW6kRmTglSSMjg9c/vTPxBcrZSiC2+FYyWkU8ZZsAD6DH3Ncdx8R1Re+2KfFeoXDyW0DEiIiSQDbnIPw/LGM/LNefC18LKKe1tS2yf42kY52nHIX/erFpOltq0ccV3aTBzG6kFf/bYAAD7E+1K7jRLrRZ7i2ks2W3LswL5G9Rk5X3x+1Nc1+JGTUvJpkvQ4be98UravcCNJIjIzbRwyjdznt866bpN7pkEK2dvqkFw0Y5/rKW45PT6muLa7Z3UCx2cGmlWl/qS7VLSkD+0npj5E9s0mQ3iyxFYpw4O5SPzLtPA9j1H3+VUwS4nTXZPO1d7Xh9D6Lrllrcc0mnyNJHE+wsUKgn2z1FM6qP8ADA2x8JwC2ZS/mP5yj+xyen2xVuroneuyDCtboWPXjHQjNFFaYahaR7vijjPHXYM1outJt59pjJtyD8RhVRvGc4OR04FFFCMMNpEUhYSzSvGylRGcADPXoM/rR/JrZk2ztJOQeGlIJHsMAUUUASrWzt7RNlvEiDHYc/etVzpljdSiW5s4JZAMB3jBIHpmiihmogz+FdCuJvNm0q0Z+mfLxwOnSsjwzocSN5ekWeev/hB/eiisNEy+F5Zr57pCLR+CpMUZbdjnJXlu/U9D0pZrX8NW1m/hvLi9iSSHaFRY2ZCoOQmCenX70UVqSMLEnhhfxMdwJUgdGLbYEIRs5yCpO0jn07Csar4OstSuPOaeaHc6vIsSoA5HTOR09ulFFGkugRM0nw1pelSNNbwb7hvzXEx3yN9T/jFT7yOJ7eSN0cq6kER5BI9iKKK1emMoh8P3c8scv8tYPapttldvQ8ZOfTHWmtl4KsJ5GvNYtle5kbc6BiV9u9FFLwlPw3nTGth4bs9NnM2nvNEdpUIX3KAee9aNctb+4hjRQkiRSrLtZcklTkYxRRW6WtGbe9jHTrie6hIvLfym9DzmoOh+FNP0aOdIjLP5z7i07BiPkQKKKNAnscW1rBaoUtoo4lJyQigZPqcVuoooNP/Z"/>
          <p:cNvSpPr>
            <a:spLocks noChangeAspect="1" noChangeArrowheads="1"/>
          </p:cNvSpPr>
          <p:nvPr/>
        </p:nvSpPr>
        <p:spPr bwMode="auto">
          <a:xfrm>
            <a:off x="63500" y="-433388"/>
            <a:ext cx="1257300" cy="9048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548680"/>
            <a:ext cx="5400600" cy="59766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sz="4000" u="sng" dirty="0" smtClean="0"/>
              <a:t>LAS ALAS DE AGUILA:</a:t>
            </a:r>
            <a:r>
              <a:rPr lang="es-CO" sz="4000" dirty="0" smtClean="0"/>
              <a:t> Denotan la rapidez con que Babilonia ascendió a la cumbre del poder, bajo el reinado de Nabucodonosor, del año 605 a.C. al 562  a.C.</a:t>
            </a:r>
          </a:p>
          <a:p>
            <a:endParaRPr lang="es-CO" dirty="0"/>
          </a:p>
        </p:txBody>
      </p:sp>
      <p:pic>
        <p:nvPicPr>
          <p:cNvPr id="4" name="Picture 2" descr="http://t1.gstatic.com/images?q=tbn:ANd9GcSbcb-0Vq3ZKHf8y00V6ph1dHHUOXCxjVmpn4EDuuADmAZohzs_4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12776"/>
            <a:ext cx="3168352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256584" cy="619268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u="sng" dirty="0" smtClean="0"/>
              <a:t>CORAZÓN DE HOMBRE:</a:t>
            </a:r>
            <a:r>
              <a:rPr lang="es-CO" dirty="0" smtClean="0"/>
              <a:t> </a:t>
            </a:r>
            <a:r>
              <a:rPr lang="es-CO" sz="4400" dirty="0" smtClean="0"/>
              <a:t>Indica que perdió la fiereza del León, por las riquezas y el lujo, se volvió débil. </a:t>
            </a:r>
          </a:p>
          <a:p>
            <a:pPr>
              <a:buNone/>
            </a:pPr>
            <a:endParaRPr lang="es-CO" sz="4400" dirty="0" smtClean="0"/>
          </a:p>
          <a:p>
            <a:pPr algn="ctr">
              <a:buNone/>
            </a:pPr>
            <a:r>
              <a:rPr lang="es-CO" sz="4400" dirty="0" smtClean="0"/>
              <a:t>Cayó en el año 539 a.C. por los Medo Persas. Según lo indica </a:t>
            </a:r>
            <a:r>
              <a:rPr lang="es-CO" sz="4400" dirty="0" smtClean="0">
                <a:solidFill>
                  <a:srgbClr val="FF0000"/>
                </a:solidFill>
              </a:rPr>
              <a:t>Dan. 5:30-31.</a:t>
            </a:r>
          </a:p>
          <a:p>
            <a:endParaRPr lang="es-CO" dirty="0"/>
          </a:p>
        </p:txBody>
      </p:sp>
      <p:pic>
        <p:nvPicPr>
          <p:cNvPr id="4" name="Picture 2" descr="Imagen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412776"/>
            <a:ext cx="3456384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12968" cy="1080120"/>
          </a:xfrm>
        </p:spPr>
        <p:txBody>
          <a:bodyPr>
            <a:noAutofit/>
          </a:bodyPr>
          <a:lstStyle/>
          <a:p>
            <a:r>
              <a:rPr lang="es-CO" sz="3200" b="1" dirty="0" smtClean="0"/>
              <a:t>Oso con tres costillas en la boca         Medo Percia </a:t>
            </a:r>
            <a:endParaRPr lang="es-CO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474840" cy="4781128"/>
          </a:xfrm>
        </p:spPr>
        <p:txBody>
          <a:bodyPr/>
          <a:lstStyle/>
          <a:p>
            <a:pPr algn="ctr"/>
            <a:r>
              <a:rPr lang="es-CO" baseline="30000" dirty="0" smtClean="0"/>
              <a:t> </a:t>
            </a:r>
            <a:r>
              <a:rPr lang="es-CO" dirty="0" smtClean="0"/>
              <a:t>Y he aquí otra segunda bestia, semejante á un oso, la cual se puso al un lado, y tenía en su boca tres costillas entre sus dientes; y fuéle dicho así: Levántate, traga carne mucha </a:t>
            </a:r>
            <a:r>
              <a:rPr lang="es-CO" dirty="0" smtClean="0">
                <a:solidFill>
                  <a:srgbClr val="FF0000"/>
                </a:solidFill>
              </a:rPr>
              <a:t>(Dan.7:5).</a:t>
            </a:r>
          </a:p>
          <a:p>
            <a:endParaRPr lang="es-CO" dirty="0"/>
          </a:p>
        </p:txBody>
      </p:sp>
      <p:sp>
        <p:nvSpPr>
          <p:cNvPr id="5" name="4 Flecha derecha"/>
          <p:cNvSpPr/>
          <p:nvPr/>
        </p:nvSpPr>
        <p:spPr>
          <a:xfrm>
            <a:off x="5796136" y="764704"/>
            <a:ext cx="720080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229380" name="Picture 4" descr="http://fc09.deviantart.net/fs34/f/2008/303/8/6/Medo_Persia_by_jcentracch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844824"/>
            <a:ext cx="3456384" cy="39604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3816424" cy="6264696"/>
          </a:xfrm>
        </p:spPr>
        <p:txBody>
          <a:bodyPr/>
          <a:lstStyle/>
          <a:p>
            <a:pPr algn="ctr"/>
            <a:r>
              <a:rPr lang="es-CO" dirty="0" smtClean="0"/>
              <a:t>EL OSO. La segunda de estas cuatro grandes bestias, como los pechos y brazos de plata de la imagen del sueño de Nabucodonosor, </a:t>
            </a:r>
          </a:p>
          <a:p>
            <a:pPr algn="ctr"/>
            <a:r>
              <a:rPr lang="es-CO" dirty="0" smtClean="0"/>
              <a:t>representa a EL IMPERIO MEDO PERSA.</a:t>
            </a:r>
          </a:p>
        </p:txBody>
      </p:sp>
      <p:pic>
        <p:nvPicPr>
          <p:cNvPr id="5" name="Picture 2" descr="http://t3.gstatic.com/images?q=tbn:ANd9GcT9xrOe7bumKT1XSKe2nxgb7XieeQ8_jIkEYB6-lIpTiPv3DEC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260648"/>
            <a:ext cx="2016224" cy="2088232"/>
          </a:xfrm>
          <a:prstGeom prst="rect">
            <a:avLst/>
          </a:prstGeom>
          <a:noFill/>
        </p:spPr>
      </p:pic>
      <p:pic>
        <p:nvPicPr>
          <p:cNvPr id="233474" name="Picture 2" descr="http://t2.gstatic.com/images?q=tbn:ANd9GcQrpPRSmuCCIE7DGuaojc3YO0sME4QldA8eYD7lPVWxR0CAgpTxC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708919"/>
            <a:ext cx="4536504" cy="3600401"/>
          </a:xfrm>
          <a:prstGeom prst="rect">
            <a:avLst/>
          </a:prstGeom>
          <a:noFill/>
        </p:spPr>
      </p:pic>
      <p:pic>
        <p:nvPicPr>
          <p:cNvPr id="233476" name="Picture 4" descr="http://t1.gstatic.com/images?q=tbn:ANd9GcTm_t-fIFYcrGxRmPCdd8OGpp09qYkEw2oFVTOmhb0qAIuH39uYQ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260648"/>
            <a:ext cx="2495550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122912" cy="612068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CO" dirty="0" smtClean="0"/>
              <a:t>    Se compara a los Medos y los Persas con un oso, debido a la crueldad y sed de sangre que los caracterizaba. El oso es el más voraz y cruel de los animales.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EL CUAL SE ALZA MÁS DE UN LADO QUE DEL OTRO:</a:t>
            </a:r>
          </a:p>
          <a:p>
            <a:pPr algn="ctr"/>
            <a:endParaRPr lang="es-CO" dirty="0" smtClean="0"/>
          </a:p>
          <a:p>
            <a:pPr algn="ctr">
              <a:buNone/>
            </a:pPr>
            <a:r>
              <a:rPr lang="es-CO" dirty="0" smtClean="0"/>
              <a:t>     Los Medos y los Persas formaron una confederación de aliados, donde la supremacía la llevaban los Persas, militarmente superiores. </a:t>
            </a:r>
          </a:p>
          <a:p>
            <a:endParaRPr lang="es-CO" dirty="0"/>
          </a:p>
        </p:txBody>
      </p:sp>
      <p:pic>
        <p:nvPicPr>
          <p:cNvPr id="231426" name="Picture 2" descr="http://t2.gstatic.com/images?q=tbn:ANd9GcQg6SO102iyaHFOhFEzmKbRX1FOsfmzPPfOcVuD0rrCrbcxyXqpq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548680"/>
            <a:ext cx="2664296" cy="2297808"/>
          </a:xfrm>
          <a:prstGeom prst="rect">
            <a:avLst/>
          </a:prstGeom>
          <a:noFill/>
        </p:spPr>
      </p:pic>
      <p:pic>
        <p:nvPicPr>
          <p:cNvPr id="5" name="Picture 4" descr="http://fc09.deviantart.net/fs34/f/2008/303/8/6/Medo_Persia_by_jcentracch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212976"/>
            <a:ext cx="2808312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944216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</a:t>
            </a:r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¿QUÉ REPRESENTAN LAS TRES COSTILLAS? </a:t>
            </a:r>
          </a:p>
          <a:p>
            <a:pPr algn="ctr">
              <a:buNone/>
            </a:pPr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  </a:t>
            </a:r>
            <a:r>
              <a:rPr lang="es-CO" dirty="0" smtClean="0">
                <a:latin typeface="Agency FB" pitchFamily="34" charset="0"/>
              </a:rPr>
              <a:t>  </a:t>
            </a:r>
            <a:r>
              <a:rPr lang="es-CO" dirty="0" smtClean="0">
                <a:solidFill>
                  <a:srgbClr val="0070C0"/>
                </a:solidFill>
              </a:rPr>
              <a:t>Representan tres reinos conquistados, son: </a:t>
            </a:r>
            <a:r>
              <a:rPr lang="es-CO" u="sng" dirty="0" smtClean="0">
                <a:solidFill>
                  <a:srgbClr val="0070C0"/>
                </a:solidFill>
              </a:rPr>
              <a:t>LIDIA, EGIPTO y BABILONIA.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690336"/>
            <a:ext cx="47525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La conquista de Babilonia está registrada en Dan.5:1-3,30-31. </a:t>
            </a:r>
          </a:p>
          <a:p>
            <a:pPr algn="ctr"/>
            <a:endParaRPr lang="es-CO" sz="3200" dirty="0" smtClean="0"/>
          </a:p>
          <a:p>
            <a:pPr algn="ctr"/>
            <a:r>
              <a:rPr lang="es-CO" sz="3200" dirty="0" smtClean="0"/>
              <a:t>Medo Percia reino hasta el año 331 a.C. cuando fueron derrotados por los Griegos en la batalla de Arbela.</a:t>
            </a:r>
          </a:p>
        </p:txBody>
      </p:sp>
      <p:pic>
        <p:nvPicPr>
          <p:cNvPr id="232450" name="Picture 2" descr="http://t1.gstatic.com/images?q=tbn:ANd9GcSvCJ_eBTRGU2KMwRF0cbFXgRny5LIjJtcrmiawpuIQ4U_XkRY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708920"/>
            <a:ext cx="3923928" cy="266429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48064" y="5589239"/>
            <a:ext cx="3744416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Lea Dna.5:22-31.</a:t>
            </a:r>
            <a:endParaRPr lang="es-CO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24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4000" b="1" dirty="0" smtClean="0"/>
              <a:t>Leopardo: cuatro alas, cuatro cabezas</a:t>
            </a:r>
            <a:br>
              <a:rPr lang="es-CO" sz="4000" b="1" dirty="0" smtClean="0"/>
            </a:br>
            <a:r>
              <a:rPr lang="es-CO" sz="4000" b="1" dirty="0" smtClean="0"/>
              <a:t>Grecia</a:t>
            </a:r>
            <a:endParaRPr lang="es-CO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5256584" cy="49251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b="1" baseline="30000" dirty="0" smtClean="0"/>
              <a:t> </a:t>
            </a:r>
            <a:r>
              <a:rPr lang="es-CO" b="1" dirty="0" smtClean="0"/>
              <a:t>   </a:t>
            </a:r>
            <a:r>
              <a:rPr lang="es-CO" sz="3600" b="1" dirty="0" smtClean="0">
                <a:solidFill>
                  <a:srgbClr val="FF0000"/>
                </a:solidFill>
              </a:rPr>
              <a:t>Daniel 7:6.</a:t>
            </a:r>
          </a:p>
          <a:p>
            <a:pPr algn="ctr">
              <a:buNone/>
            </a:pPr>
            <a:r>
              <a:rPr lang="es-CO" sz="3600" b="1" dirty="0" smtClean="0"/>
              <a:t>    Seguí observando, y de pronto vi otra bestia, semejante a una pantera, con cuatro alas de ave en el dorso. Esta bestia tenía cuatro cabezas, y le fue dado el poder</a:t>
            </a:r>
            <a:endParaRPr lang="es-CO" sz="3600" dirty="0"/>
          </a:p>
        </p:txBody>
      </p:sp>
      <p:sp>
        <p:nvSpPr>
          <p:cNvPr id="4" name="3 Flecha derecha"/>
          <p:cNvSpPr/>
          <p:nvPr/>
        </p:nvSpPr>
        <p:spPr>
          <a:xfrm>
            <a:off x="2555776" y="980728"/>
            <a:ext cx="122413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234500" name="Picture 4" descr="http://t3.gstatic.com/images?q=tbn:ANd9GcTvbYa28sjtOGZVUq0nMqJdb2QQBMuWtJyY3Rh1TLtQbXDq-cuu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132856"/>
            <a:ext cx="3384376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3888432" cy="612068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900" dirty="0" smtClean="0"/>
              <a:t>EL LEOPARDO. La tercera de las cuatro grandes bestias como el vientre y los muslos de bronce de la imagen del sueño de Nabucodonosor representa: EL IMPERIO GRIEGO.</a:t>
            </a:r>
          </a:p>
        </p:txBody>
      </p:sp>
      <p:pic>
        <p:nvPicPr>
          <p:cNvPr id="4" name="Picture 4" descr="http://t3.gstatic.com/images?q=tbn:ANd9GcTvbYa28sjtOGZVUq0nMqJdb2QQBMuWtJyY3Rh1TLtQbXDq-cuu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32656"/>
            <a:ext cx="2016224" cy="2160240"/>
          </a:xfrm>
          <a:prstGeom prst="rect">
            <a:avLst/>
          </a:prstGeom>
          <a:noFill/>
        </p:spPr>
      </p:pic>
      <p:pic>
        <p:nvPicPr>
          <p:cNvPr id="237570" name="Picture 2" descr="http://t1.gstatic.com/images?q=tbn:ANd9GcQiGUVhImIPUGMyrl7LzMJ8ur8JD2_oTjkV1nOJaHDJTbma5lo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260648"/>
            <a:ext cx="2438400" cy="2304256"/>
          </a:xfrm>
          <a:prstGeom prst="rect">
            <a:avLst/>
          </a:prstGeom>
          <a:noFill/>
        </p:spPr>
      </p:pic>
      <p:sp>
        <p:nvSpPr>
          <p:cNvPr id="237572" name="AutoShape 4" descr="data:image/jpeg;base64,/9j/4AAQSkZJRgABAQAAAQABAAD/2wCEAAkGBhQSERUUEhQWFRUUFxcVFxcXFBYVFBUVGBcWFxcYGhgYHSYfGBojGhUVIC8gIycpLCwsGB4xNTAqNSYrLCkBCQoKDgwOGg8PGiwkHyUsLCwsLCoqLCwsLCwsLCwpLCwsKSwsKSwsLCwsLCwsLCwsLCwsLCwsKSwpLCwpKSwsKf/AABEIAL4BCQMBIgACEQEDEQH/xAAbAAACAwEBAQAAAAAAAAAAAAAEBQECAwAGB//EAEIQAAIBAwIEBAMECAQGAQUAAAECEQADIRIxBAVBURMiYXEygZFCobHRBhQVI1LB4fAzYnLxFlOCkqLCQ0Rjk9Li/8QAGgEAAwEBAQEAAAAAAAAAAAAAAAECAwQFBv/EACkRAAICAgICAQIGAwAAAAAAAAABAhEDIRIxBEEiMlETYXGBkaEUQvD/2gAMAwEAAhEDEQA/APqFvigTGzfwnDfT8q1msr1uesEGQex7/wAvnWA4lg6owHmBMqTiOpBGBkDfcisDqC66arU0ATXVANdQB1ca4GumgZFQak1U0AVqRUEV1IZepFUFaLSAmq1Y1Q0wLCpmqA1amIma6aiag0hl64ms5rg1AjSa6qBquDQCRBqrVdqoaQ6MzXA1ZhVYpiJJpLxf6QQdNtCxJKiZ8xEyFAydjkxTa8DpOneDBO0xikXLLYt3/DcAMLcLmesse+QBk/wn53FLbZEm7SRsLfFXclhZUjA3b8/vHtTDlXLhZTSGLEmST39B0/E9Zok7VIFS2UkXBoTQe5+tFLWU1IMi3xqnB8rfwt5W+nX5VSzm656gKB6AiT9T+A7UTdthhBAI7GgrnAsDKEYII1aiRESuqZKmNjtJ9qoA6a7VS3i+YuhTUmlSTqaSygAbDSJn3AFGW+JVvhIOA3yOx9qBm4NTWZoTmfMPBRSF1lmCgagOhO59jS6Cg6aXcV+kFm22lmMzpwpInqJG5HYZoH/iLxW8K0pDEMG1iNOBnEzv3g96pf5HbhT5pt5BDEEnue5nM7zWsIclZjkycXR6Cao15RiRPqRPpSPguEuXllrz6GGIYB56HygBYzjfvQfC2QrXBxFsuymNZUuDbjy5MwAD8qSjbqypTpXQ9uc3tiPNqJzC+Yx3x0qOE5qtxiqhsAmSIGCB/P8AGlXGtbZALQ1GSQEAMmMyOoptw9w27CllClUHlBgAxhfNt0Ge9OcVEWObkHAVcUDwnMkcfEJCB2zhVOckgdM5zBFGI8gEEEEYI2IrE3JNQTUg0s5pxjo9sIJmWYYEqIESdssDNUlbJcklbCr/ABiJ8TATsNyfYDJoZ+Zuf8JNQHViUB9sT8zWHBIAzHBZiWMSQJ2Go7/0rbiOJCxM5OAAST12H94rdY17OWWeT6B7HEXTxCi4wCgEgAQHYj5zGcT0GOzmaR8bxiwCToZSGXUpB+mMbg+5ozlvMxd1CIZIDRlcyRB9unSoyR9o0xTvT7GBpdzPmnhwq+a42y9eue3TbE0fNKSwN64SMrpAHX4Zke+oipgrZeSfFWgTxLtprbNcuNrMunlPwoSQJgAf700uc6tsgNu6gJ0kSRtInHeDtS3jNXh62w2pSo/gMgD33yK9BwloqihjqYAAmIkgZMdKrIiMMm0ZPxshWVdStuVMx+fX6VexxaP8J+Rwfoa65y9SdQ1KxMkqxBJ9RsfmKGv8OdmDNGVuIBrG/wAQBBJ9tx0rI3sOIqIrrVwFQQdXSe561Y0hlCKoy1rVXFAilWiq1OqgRKisa2t3AdoPtmsdFAmdwfHLcBjBGGUxqU+v59a3pBx/GCy6XACZOkgfaDb9YnqPUetWvfpR/Dbj1dgOnYSarI1B02LDyyK0hzdQMCDsQQfY4Nef4ziWS9BUHTpOoO1tmMDoZUjaYjatF/Srug9YufX4gOtHcPza1dhWgMcaXAyewPwmY6Gs+Sf0s24NbaEl7mLtA6L/AB3vMRsR5BtMdegofj+MuQoYKBbDFVAPY6mOoyew6Z69HXN3AkKq+TS2wADFozAzkg/jvSjgbQdy10TpaDOTJghziD8I22n5UKLlLi2JzUI8khtyjla2lDbuRkknrkgScCaYmgRxLGNOSGbAiComN/TqOoq9mdZaDB2wRuFOZ/veu1HmP7sxe21u6XtpOpSMQBrkQW7j2zv3qz8Ebn+K5bpCkosdZAOfnU8QDJInIVeu2cj2Jz6H0qvDXCftbyd9XWYEjGDt6ClW7HydUTwqfq5OlZRjOPiSTmMSV6x/tTa26uoIgqw9wRSu3xmYMHAkgHqJGPXA96i2TbaUDaSfPbjvPmAOxn6xUShe0bY8nHTDOJ5RbcMANOoEEr5Sc6sxvkTQaXm4afFI8IAlYDEz5YUdh8ZkkzMkjamfDcStwSp2wQcEHsR0rVkkEHIIII6EHpWB097RWxxIbY5gEjqJAIkdMUs4hQOIYuMFVVSV8sQSRJwck49KtxStadWXToZiXJE3DgkCTgAkKoHTFV5t+8sK+VhkffcTG/aDP5VpjdMzyrlEpr0k+Y4JMBdU/PSO429KrwqXGcedVZDJUpMqcGCG2jruDWl62TBWJ2EiQJ6+mKhuGaAwMOpJB33nymRkZ/DtXQ1ao44unbNuY8FcuOAGXwjGoRDiJmD1nH0+p9uwqiFAAHYRWHBccXLKylWUAnIIMz1+Ropq5na0d0WntFYpJzpWtk3VClPKXB3kYwI3PkHyp2RQ/F2dax6g5EjHcdRQpUxSipKmLeBZ7t0a10rbkxMy0LpOMRDE77j0p+tee4Th7lkJbxJOkOIIIkuRpxDROc7H0FN+G44MSNiOkiYmP79x3ok7CEVFUgluIUMFJ8zTAzsNz6ChX5p5GKiCrBSGxEsBqYDOnc/KtbvChmRjukxt1idx6DaK0t2ApJAgtue/9yfrUlivi9ZlrZHmQedAILSVnM5BKn21DtG6WLutG1DSqBWUydRPxGdpBAj596K4q0WXBEgqc7EAgwfpQtznlpAdbAMMFFIZyTtpA3/p0otAa8v4Q21KkiJkATAEDGcnOfnVvFLZAGnpmCR3iNqTcT+kLMCETSPMJLqSYUnTj4Xg6o9K0/bFwbogjEahAiMb4jNJNS2hvQ08x7D7z+X41Pgic5980DwvE3m0nSsGfNIgRPQGd8fL50yigk5azitQKymmDPIc7tFRa1sAMr3ILYWD1jaaEDqDJtyT8RAnzHb5HeaffpBYVrR1An+GBJDdCPrSLheI2Y4+y042wD6Z/GsvMjtSNPBmnFw+2zuHuqzsuiIAzmfUH6/OTU8PbZmAt22KkEkAyukEqfmO01ZOGS/ca3O0PIj4hKn6iP8AtpsvLWRAq3StvJuCN8dD9nIn51eLxoyXJ+yM/lShJxXpglnmgVHX92dYhizQ0ZGR6CBv06VnY43wyGhiH0/ZOokRpIjPy/rQCcILlwqCbhYlR5wF0iMEkEtgVtx/L7qW2W8biqJIKMLkqoBJ1ADTkwAcbYG9RzhCe27/AGFJucKSVP8AU9CeORN0KCOqFfxHr99cOLZ4hlQHqZZozJIX4Rg5JHrSuzwzWyqhiCMDxCD8QBxPSc7/AC3qbNxdWhi1ySda2xrB6wdCxE9zilLzHWkYrBH2zRbl0KXNwhYLZQywkxpEdgNziamxzcKfDvQ2T58aMZydgYplY4kcShCqVSSj6gA0g5UAEx7/AE71PMOVq2RAgQQcCN8djIHvsa5oeZkjL5bNZY4SWlRItqRKn1EbYMgxWtveSRMRgYA3pSOAzqtTj4rYuHMwZEjBE7ad6OtcPbZdSG8OhIDMZ6yCCPp3r0IeTjmjB4JL2bWSPHGmMqdXqBEH6wPnTE3cwAT7R/MihOE8G3Ollk7ksNR23nPUY9aunGpjQQdRA1FoWTMeY7kxilOabs2xx4xo3DBpBHuDGx+4ipZZwdv5dqyvowyy7faQyV74ImPrvtUAMIIbWN4gCRG4I3/v0qU0+jSwBVNptLfCTCNvjop7GBUrO8mZyJxvnB7URf4q26srahAJMqykacyMbjelduT8Q8ucmAWgdcmJ9D0rrxy5LZw5YcXopxN8re0GdFyDgxJAOJ3I9B60z5ZxJU+E0nco28rjBO8gnr0igeMCnR4ohVYFomAApIOIO/4UbylrLajaWCp0mfij5kmPT0pZKrorDd9jKaqapdvBQSTAAkn0oXieaosgfFAYAyuCYnI2G56gCawOkJu2gw0sJH5bEEbGlPHhbbqS1wrBkyW05AENkyDOJO/tXG5cukgfDsCvw60PU7lDjr3ESJrZrdm0WLHUzsX07+uE2kTvjek6W2Pvobq4iZxEz6UvbmzXDFgSOrt8MZ2G56f1pLevXWXTAKLOm3nUwGV1MBEiAI/nmt1vgmBdd2IBFmxChMAMSxzE9WI9q48uZ9QNNLsJaxrSXLXGDaSGkqvQnQm4iMDvVLLKwHg2wPsltBKhtsZAIXvtgis2/R4XD+8AQb+Vi99v9V1sgei/WKvw7XC/6uH0pbUN4iaQzJ8KoBBVSCrSQNgIia4m+Xux8mSOGYIUHme1DeIR5ncQSWjeQYx0EVpadLippuEayQQFyDEkMScHIE43HrON3lVzVK3QdUw7JNxZXcEMFMAYOntvWy8M9qGRpYKA4cki7Ew09GJ6x6VvhzKD29MVclQRZtyxRbzSJlQANtIn0GR6b0bwoGgQ2vfzTM570uHN1mHtNaJwSymM5OVzHqYzR/CKoUaI0nI0xpg5xBOK9BSUuiHFrs2rKa0rOmJiLnVjxbbKGhgCd4GO5gwK84lgqSFcCCfLEjpG+do+denbBIJgZkaJkdtoiCNppTzPkZBLoBBjy/DGwMn2z8q3zwc46Ofxskcc7l0KfFZXV7crcBCFROl5iBO22f8AavUWLoKPpPnbJQtq0tAGmP760t5dYt+CxYElt1DeaAcR236d8UdxnDamJASCBnVpbrG3vV4ocI0Z58n4k7oX8iOm+BcC2ioI0gwGYxEA7+wpmqvf1bqp8wt3SQzQxPmQZVJAidxSTmE2nVjbDjMoX1Dad22ON460TyrmtvQwLXLYFw6H87W0XZVZjtpMjzbY6RXl+XjayOR1Y5coIac1XXdRIAMa2wB4rfZtTGQdLE+gHeo4TizbxAUR/ht5YA2gzG3y+lBc4RQQS4F1pbw1llvhUEaoykqCNQge9H8vdbw8jB0kaluLDKGAYQYzgyD1k5rja+JXsw5bca07IcB7hY4JIHhqPrqU+h3o23wpc/vG1GASMCBM4XJIMEZjHetuN4cPDq4V02fBEHdWE5U4xI7iKV27rXGK3rahsyyPKOgmPNuu+Qc9RMYn6tofQbzMvbE242MkkDSYAyY2Pl27Gq8vuFbQKkk3CzMCFQggaQI3bIXM5FUu8DgBraH2Y52yAN+n9a0scNdthTbLQP8A42cxELO8xBmP61eOcY9lU2qCWS65GFAEEgA5bykgmDjDD5+mb8Pw9nWFLhnMgAtqYaZB2mIGM/0qDza7t4QU92cxPpiPvoOxytwSVCWy2oFlLloJBMamIG3at3liltkrGxrf5qloxcYE+mWztKDPzA+lLl5rlhbS5pJkMU2neFJGJk577VncI4e7bXSvhuNMxkNMTPuy/fTmKyeaUKaXZaURHx/EK4ti30fzK2pXMhp1TmDDT0OKNZfLt8gY++l36R3BqQBDqB1K0dZA0gbmdUTgCTmiOH44PKMCrRs0AkdxmvT8XMpx3pnJnhu10dZQSRtI9Z+sCd/XpWXCcuA12kYoBocEZaRqgz1ghT8vWi9JkaiMduvT5e1LOI5oUvfuynmhX1H4IkgxI7kV05HUW2Y4vrQzHKFGks5ARSgMjKkmQxaZkEDPaaxS/aXFlBdbowA0iCcagIEamwooO3w73ZMDGC9+WOM4tAjT38xB9KOHDX1+G5bPobJUfVXx9DXlT8p9R/s71FGv6vcced9Iz5bflx0lt/pFc3KUxErBkkbnvPvWCc4hvDuIVuaSwEyjAdVf64IBwcUWvHCYht4+E94rinLI3bKT+xezwyoDpHr3Jx/SlVtHkvqLoWZwVEXk2GkATqABO/TtAp4BUqoG1ZqdA1Yot8zSV/eWpSRDs1t8xMh8jadqHscTbRrmo2wDNtf36xAHmEmDOpzPaabcdaVtILaSCGmPeJJwAc79qzW2v/O7T8MH3HrO9WmhGVjmVlTAbXAgC0r3Qo91Bj7sAVtZuXGUMDbcHKmZnG4IxvW17iFCNoKSFYqJAEgSPYUDw/GtbtgCzcZEUAvKKTA8zKpILDBMiJ6Tip76Gb3zdg6hbI9mOemOvSgzePDkOqt4TEB1AJjYawu65J9wM9KL/aFtwjI4ZZ1HSQ2yFhIG3Q59K3ucUkQSPUe/cVUJyg7SKTCrV0MoZSCGAIIyCD1qJpKti5w51WTrtHJQ50jukbT9Kt/xGn8D/Q/lXqwzQmrslwfoI4m2TBG42kTB7gd81AtwIYgyYzJ36Z+ZrdnA60PxCEwwzGYiehn3O1ekeUKeM4k27h1W1KCAMaegyG+HpEGNq1XjbG7rowfiED1E7USpJBnzA4zs0yMdRnpG1ZjgLPVQI33gfOoqV9l3Gqa2C8w4AkxaQBSAdQywMjIG2BJrO/y2UCpbYQuklgDqERkdT1p6twHYjHqKtqpySlpkxk47Qi5fyZjLXZDYBIJVnIAGoxHSABsM4rPg+B/Vyw0uQTI0TkZEE+0Y2EY3NegFwRvvkeo70lvXrpYiXIDeXQFAIMQNTdfN91YZMMONV/BtDJJy2/56NbaO0i2otr2bdm9YP3/SgEuP48HQAHAcEeV5ViVUn4s6fnn3Ycu5d5y90EuMrLaoU9oAE79KC4q/4bsVCtPiKAQDLkW9E+gbTj1rnzYIQx/FbNIZJSk7Y7ucYy6f3emAQMiPhwIHQkL91XXm2lZuwsmECy7MckgBZJO31od/0YtkCVV2+07jWztIOok9cH6xWi8C1qWDKGYkkacszEFhPv8ASvK+LOjYNwfH3tbILTNqJYeK2mB01RrPbGKJtcXfQaGsgwDpKXQZj0YLtjrRLoWtAySd8CJzgEDOOwzg1VuIkBjE2zLDYgGVmDlTB1QaTafoADhuLW+iuHttpMgsCNO3QjpBGDnBkxR4e6TAa2TGd/7PWs+PsjxLUAeYuhEDI8NyPoVH1NdZ4S4sELbkCOoz1OPc4obVDRpcs3TuUwZHlODkfgTQXEcAGYvxDhZMIA2kDsQdyfv36RTDVd6hPqfr+NKbYtm6yXwRefIcmV0lpRLbkCMAErHQzNODfr+hmRsFjFtrtxYkksET21kST7T61h/w/cN0PotIi/Y1M+rEefyDUNoGNutP7aFSFUEgyzOx3JJ+rE/ID5Ct2WQR3qnnm+2LihSnAQWN+4H1N5QAVCyBjckz69K2izjzESJGTmBq/AVta5YixiY05JP2Yg774n51sOET+EfSs3KwoxtcLaYFfiDBSVJJEE6lJB9RPyqf2Zvpu3VkzGsMPkHDR8qIt2FBkAA7TGY/sVvUOX2HQCeBI3v3frbH/pVuUcUbloMTOWAaI1BWIDR0kAGKnmtsm3hQ+lkfSQDIVgTE/agGPWKG4ldcPbLEOAZHbpGR0J+tNfJbF0Mb1oEbCehI2oFuBedrZjuu/ecd4/rQ4tuYE3BMTIIAz2Dd6LV1sAm5cHm2knPoBJJOelP6ehgvMeFbw1tjQHuMFB0AgJE3MHppDD5jvRLcitSx8wDxqUXHFswIjQDEem1TwKl3N5gQI021IghDBLEdCxAx2UetHTQ5taQ0vYst8qQu7qNBMpKQswNJJGzGZ3BiKoVdNWbFzTltQ8JwM7kBl+4VsvEEW0VfjcSMTE5JI6Dzb7Ut4iHItzKiGuEkw7RKITmAYn2j+IU1b7EzbhOfFrttNARbnwAyHK6WbWMadMiI38w9qa/q6/wj6V5vjWbUxPhku1t5V5dfDUeRRGAG1eadmOKP8K//AM239W/KtfwXPcSo2u3Q4Tk1oASus9S0kn+XyobiOG8EyoJtxkb6D+On8KaaqmvaUmjkeNNUJ7mnBmJODgZOB71XRgwQZj6dfxND/pBY8NrbIBDMdSGYwNwNlxPbcUs4bj7LMUa3DIcgTIIM5H88j1rT8WHVnO8U16Gz2z5sbmROkqMjPfYSZ7VAtEGY2ER5ZmI37dOnSuscLZceUA+xP51W7xAs4CeXfcSWMyBJ9vvrQzNU4U4HRZgjET6e4++s34YqAd/gBgmRBAJHToDt0qtvm+qQqEkCdx+G9FJcLgqyFQR1gzOKBAV/mehWYK7NAGVjGY2/3k0v4Lhy9y0WIAJ1wcMAjBnLdPNdW2o9AaI4xUtMAASB52G86cKPcswA9aw4flzogtsYuOfOQraerhezICzE+skgjbzvLnvideGNRv7j1ecgqzaHBBKwQJLDcAKSSRWw4K+Rq1qG6JEjfEt0x6GseT8GGbWR5beEkHLdXE9IOkf0FOjWGLx41bR0uTWkIbV5WJ1KykfEoLKdXUwDA6fjnFUD6SQxGk4mAPEGREAZcyBBjYwKO47hluAXLbKHiQQQA4A2Jg4E79Kx4RlffynIZCMHfofWsMuJ43+RWmrQstWdN6Tp121UgksbgN3UDMnSPhUfWDkU7tXLmdSiIOxzI2+teb4RmW9cbw30sFAVkcuBBaWAG/mbYnCxFF8LxyoVJ8VgSSCtu71GBBSCD6GZ+7OULITHSqCAZyczsTVb9hXUq4DKdwRINKzce4wZbZtfH/iNpMjrpWSQ2J22nNUscTdtCWUXAckKX8SANwr/ABCPUfyqOD+5VhFklH8FyxVwfDeTqwMoW3kDIO5E9qK4DhfDQKSWMkkkkkkmevy+lDcWRfs6rRBI86HtcTIBG4yIIPciieH45WQPIAKh99gROf76UpXQ12E1IFZC8CRncah7YE/eKnh+JDqGU4Py/GooZsKtVBVOI4lbalnYKo3JMCpoZPEB/LoIENJnMrnHzxSnkmUKlyDbZbbAggB0IJjuG3/6qYNxhJ0ojHHxsCtsZjc5Y9YAyBvmlN8lLwN46hC62EqsHXpbRJ0hWAWeocTtWsVaaIY6sWSuqWLajqz0ncD02pNf4lXuFo1FWNofEjAINTQSYPnzOMJmYohuYqEPggmT8bAiyCcTqbLDbCg1tw62kQKSG06gZGSwMvjvLE/Okk1th2BfrQH2X9B4o2+XuMUTwltLikEsNR63JYzV77rMLaBI6QNQwD8I9x6b1Xw2Ca10mWnyKrMFnOk7MZjfsesVTdgZX+IuLa3Ds3kRYghhKNnt5SfrVHXwh4RmY8R7oWRrYsMjoDBAzgQPWgk1FxdJjzMNMypZSpZvQh5ET0beavxXM2uEIVEDzPpYbdBM9auMG2khr8xjyPl2oeLdhiwhZAjRMgx64+Q9aafq6/wr/wBopfy/mjsyr4cDYxEKMxsTiMU0j2r1ox4qkRJ3so3FqDBMH1wOhidpggx61I4pd9Qj39J/ChXtMbhJtoVIIBkajA/nt6ViOHaBNm2dgYb6kTsKsmxT+kHEC5eNsn4ivDrvu5DXT2+D8Kd8Vy23cWGUdwRhlPdWGQfalV7hCl0ly6K8kFGwGaJzG4Mx6H3o4cuuR5eKuR0lbLffoFeVnb5b0atC27yK6hJttrHv4dz5kDS/zAoe7yDiL4m6UXTJUELcJeDpkfCM+p9qdrwfED/6hT/qsD/1YUC9ziiID6SY24ee073PcetEc00uKkZtJu2hZy/hbd5AxQWkVTqfChSzeIADO8Mo9M9Yrb9oOICuzhmZQVt48omWLFR7HY0bwPKVbxH+InKEgQpzOkDy4PlmJhRmr8h5bau2zrkuDkkk4nBE4iVIx2NdGCUm3xYmo18kB8CVD67zBmB1C2vmOobFo3KzgDAmcmnP6s945Xw121EDxSJGBIwD3+6tVsBbnhrccMVLYCwo2k43Ow649KPs2oEFi3qd61/x05cpOx80lUUdZtBQFUQFEADYCr1MV1bkgacrtCIQY2yfzofj+Qo4lAFcGZMkEdQc/wC1NQKmKmUU1TBOujztsqzEMTauwZDQwKnEQZBXEj3MHNWKMpbxVZ1KgeTKgCdknUvTadt6ccVwqXBDqGjI7g9wdx8qXHldxB+6uEjor56/xD09D71wz8aS+nZraf5ANnipSXch1YKQZUr9nUVgZYTn/N6UxFxYABHpkV57nHLLl+7puDQdJAIgq23bJEnIkdKxTgigCuIuxKkFzabSRME/CY6Hp3ql4cprl1+Rm8sYuma3bN23pd2A8Rxr2RQ4wpJ0x5hiY3VPetOX8OltrpJIBZ1GAU0Mq3JE9IYDtgU04LilvWzIGxDqfoQaFFtbF4ABVtPb0gSfjSWChSYEqW2GdJrl5PafZbVG1o2VAUvMBxkxhyCRiABtHYDFF8JctjyppE5gCJwM/SKHvcSjLiA2DBBBEESJAMHpI2odnEk+JEThVMrICxPWMH3mpqx9DLiOLhlRYLuGImQAqxLGPVlx1mqDl5uAfrGh4IIUKQgIJg5JJbPUxtgUPwvD3GGrX3AYgaipIOodvhgL9aM4fxZGrTpzMbziI9MH6jtUvXQdhlD8RwivGtQ2khhImGGxHrW01xrLooV3OTqra7YMwAULfu2UCANJwDEwcZ9JqbF1PKHteEzEhQwUgnqAVJBJCzHamVZ37CuIYAiQRPQjII7Ed6rnfYq+xk2kzaBKGMR5THdTsY/3pbfc21Nq2ZuPl2BYhS2JGomHboOmWO2deYcOVXSt25quEIksPJ5WlpgNAUFjmZUZzWfDcti0PDGCDGr4gHibjMctcIAzIjarVJWDDuA4O2lpVXSQoicHP2jn1rDkfCq3iuVwzQAQIgZkfNo/6aKe2EtEDYKfnjf3qORJFhP80vic6iTOflXT4iubZT1EOW2AZAAJ7CuzVhXV6RkyDXRUE1INUIi5aDCGAIO4O1LeFY2rnhMSVIlGPbsTESDP3d6Zg0Bzu1NvWB5rRDDvGzfd+Fc2fGpxKi90GVRXkSpB7QZBPuPWqsNdsgEjUsSNxI3pWeBuW/8ADEgRHnaANMRokyNWTMmOogV5KSG9BvKxFpV6qNDAxhlw23rP1pdYuNw18jdHzt0mTHqMmPf0qtvj7ttiWQDX5iDggQqqfLJBMREHKkwM1vzRtdlbqiGWCO47g/ORHvXVgk8eRN9Ml/JV7NuA41fHuM2r94VRDB06VkDPSSevendec4i7qXJCjfAJk9IMfPHp6054DifEtgnfZunmG/5/OvZnGtnLinemFVwqtSKzNy1caia6kIg1Q1c1FIYHx/B61wYZcqfWPwOx/pSniAly2RcGNmBwQQfTYg9q9BSfnHBRN1einWsYcD/2AraEq0YZIXtCXhbz2bxDDUWBPlBGpQYDR/FEAgTsO9N04i3xClcj0kqyn0O4NCrw4dShMp0IaGRgcCQZkd6GucK5Opf3kmAUIRlX/NJhoPsa58/iKb5R0x489Li+hna8ZCFIF1ZjWCEuD/Up8re4I9qT8fxQN1C63IUM4t+E+liWwXCrBIhSN+9a2uZX1gaHOdObTT/qwDj1ml3EG9qLPbdvMQNQEAYl9JM6Yn/auXH4mTl8lRtLLBLTs9LwnOkIGtgrE4DK1ufbWBJpmDXmeW8zRNSOPITgMpESYKkMP7xRIu2VP7m8bc5gENb/AOxtv+mK5MmJwk4m0fkrQwbmkHKxv16AMcyBny7etcebLMQdgclQM6uswfhPvjvQdrnLkkfunjGHa3PyYN+NUu8/YD4EHabp6eyVHC/Q6aGJ4pyYCYnMmPLn7/h+poh7gAkkADqcD615q5zm+3ZQeqIJ/wC66Y/8aqnLrlwy5BjqzeIw9gfKvyFbR8PJL0ZvJGPb/wC/YYcfzC0+lluKwQsH0MCyo6FC8D+EkH2mt+BIDw0agiwysdDp8IIBMAiAMT8QzmkXHcF4JBMsu5YkKVIOCpEEHJ2japs6bR0z5YuhQYGpwLdxjgAbwMRkGd6eXx3j+LHGSnuI35vzKUZUyYgmMdNj/Ypjyy+vhWlBE+GuJ80aR03rzVzj20AALaRoxuxnOY3+tbckK27yhifhIDEfFkKCSPmJMbfXs8bx5Qi3JUTPLHUU7PWV0VwqK3BlWNQq1JzXTQIkCq8SmpHX+JWH1BFWBq1AC/lFzVZQ+lGUu5SdBe0d0YxvlTld/wDLH30fceASASQJgbn0rxJxqTRtLsE5lpICMpOqJjBAEmZ9M49ang7M2FB+0snr5mGokz6maFF0XCSocNc8slcKv24IxgYzmevZqqgAAbAQPYYoelRC7EHBtCwDDKdGYiNxJIn4SPmKL4Di9FyJLI8DUY+MmAf9J2+QoVRh7wkzc0aRmRAyOzAlvkPaiuJs4BUDykNp2BgjBivosb541Zw5FwyP9R4KkUNwXGi4OzCNSncH+Y3z6UTWTVHSnfRwqaqDUzSGQRVTVjUUgIArO/YDqVbZgQemDW1VimSILXJCofVGlQSMwGaD5pnyxH1NTY4VWVWyGI3GD3/En6054uxrRlmNQImJifSgV5bcmPEAXodMt7EbVup32YTx9cUZiEXJMCTJNTw3Ba7bOctcU6c7KR5R2yRP0rZOUnUC76gCCAF05BBzkzttTECpnP0h48dbZ565wSXl1ZVwugsI1L3UgyDnoQetYPyR8w1s+UAarPURJOlhM5xiJp7xPLQzagzIx3KnfpkGQffehb/B3EGpXLgbqVGojrBHX0jNVzTIeOS6FN3kznUB4AwNJ8JpB6z5s9YiKi3yFhMXdMx8FtVI2mCZ3z7U3tXAwkHfNXiqozsAHJbOSbasWOolhqlhMHzTESdq5uSWT/8AGo82rHllu/liTR+mp00wFjchsGZtqZbUZlvMeudqxfkKbKSN4EyATvv704K1Uik4p9oak10xM9mzu9tldQR5G8jRgGZ8s79Pcndhy/ksqGukyQIUQoCgYBAHufn71RuD03PFVVY7EMJ+h6GmFvnFszJ0Ebhsd9pw23Saidro3xtS+o343ixaXU3cD6/0k/Ksv2if+Vc/8f8A9qX8xueP8OEUHMHzMQRsegE/WlX7W9LX/wCH/wDqkseinmSdHrzVSKsRURWJsQFqymu01AGaBg/HcvFyGBKuuzD6wROdqBv8XfTyaNTEE6kMwsxqIiZzgRuKcULwc67vbVufimBI/wBIBEe59Ccp4Yz2wUmtAtrm1tAFIa3GAGUjbfJ39669zMONFga2OMfCMdT09z99NomuURWP+LG7srnXoCblX7gWwZZfMG288zOOhJI9jS48WTgQpBhgdxByPniMGZmvQmkHOb2i/bwcqRMSME9s7MfqK9DG/wDU5MsbXIlLmhkfsQjEyMHBmc9Zn0p8K87xreR85I6bAAE5J9/wxT+yQVEbQI77U8vphg9o0qCK6hOaFBb/AHl02RI84cWzOYGo9+1YnQENXBqQOlgLqPHXdODP6ysQSQDMd1I+RrDjLHDhPPxt1QYg/rM/wtgdcEH5g06Js9PXMKXTa8p8UmQNJ8SQwjBnYk7zUW7dlzAuMT21tP8Afl+6gBkFq0VW2kADtAqaQE11RU0AQRVYqxpZzLmUHw0BLMvxDZSTAn1iT8h3ppNvQm6VsxtwbtwqAFBC4ESw+I43yTmiKpashQAOlXrq60cLduyIqZqCK7TTAhqrNWIqsUATNZtbBMxWpFZkUAcwxSz9krTSKjw6aYhqVqIq5qpriPRsioFc1TQBIFDp5bhB2fIx9oAAifYT8jRFZ3rQYQwnr9Pb3oEVuXCx0iQB8TA/+I6zt7D1ip4ZiJVtxkE51KSYPv0Pt61e3bCiBt/ffrWZ/wAQf6TPqJgD65pgEMaW83XCH/7i++zDH97TTB6E43hfEUCdJBDAwDBExIO4zTi6dikrTQFfsAhhpknY4gYx7Qa14bmHhAJcnSMK++Ogbr8x8/XPhrxMhviUlTG0jqK1uKCIrdq9M5IycXoY2r4ZQy7MAR0wcjesOZ30VJe21wSPKtvxTPfT/OsOUXJtAfwkqPYbfcQPlRrGudqmdilasVnj7flX9XuwV1AfqxgAajBEYMgwPUd6w4zm9rwwW4W8wP2Tw2RBAyCMdI7xTuajxAKAZib2xFpiCAfhAI/ywcg+nrV+GuknNsrvkx/LvWovCobiB60CNZrqHPFj1/v51U8xUdG+g/OkAUa4mhDzJezfQfnQ/G88S2mqGOQAMDJIA67Zp0FhnE8WqCWO+AIJJ9gKW2Luq5cYAwSsEiD8IBwfUUJ+1NbhnHwggADuRJJJ9BW37VTs30H51tGPE5pz5aXQdUGg/wBqp2b6D8648yXs30H51ZmF100J+0k7N9B+dR+1E7N9B+dAUGGooQ82Ts30H51H7UXs30H50AGGqsaF/aS9m+g/OuPMV7N9B+dAUEiu1UKOZr/m+g/Ou/X17N9B+dAH/9k="/>
          <p:cNvSpPr>
            <a:spLocks noChangeAspect="1" noChangeArrowheads="1"/>
          </p:cNvSpPr>
          <p:nvPr/>
        </p:nvSpPr>
        <p:spPr bwMode="auto">
          <a:xfrm>
            <a:off x="63500" y="-868363"/>
            <a:ext cx="2524125" cy="18097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237574" name="AutoShape 6" descr="data:image/jpeg;base64,/9j/4AAQSkZJRgABAQAAAQABAAD/2wCEAAkGBhQSERUUEhQWFRUUFxcVFxcXFBYVFBUVGBcWFxcYGhgYHSYfGBojGhUVIC8gIycpLCwsGB4xNTAqNSYrLCkBCQoKDgwOGg8PGiwkHyUsLCwsLCoqLCwsLCwsLCwpLCwsKSwsKSwsLCwsLCwsLCwsLCwsLCwsKSwpLCwpKSwsKf/AABEIAL4BCQMBIgACEQEDEQH/xAAbAAACAwEBAQAAAAAAAAAAAAAEBQECAwAGB//EAEIQAAIBAwIEBAMECAQGAQUAAAECEQADIRIxBAVBURMiYXEygZFCobHRBhQVI1LB4fAzYnLxFlOCkqLCQ0Rjk9Li/8QAGgEAAwEBAQEAAAAAAAAAAAAAAAECAwQFBv/EACkRAAICAgICAQIGAwAAAAAAAAABAhEDIRIxBEEiMlETYXGBkaEUQvD/2gAMAwEAAhEDEQA/APqFvigTGzfwnDfT8q1msr1uesEGQex7/wAvnWA4lg6owHmBMqTiOpBGBkDfcisDqC66arU0ATXVANdQB1ca4GumgZFQak1U0AVqRUEV1IZepFUFaLSAmq1Y1Q0wLCpmqA1amIma6aiag0hl64ms5rg1AjSa6qBquDQCRBqrVdqoaQ6MzXA1ZhVYpiJJpLxf6QQdNtCxJKiZ8xEyFAydjkxTa8DpOneDBO0xikXLLYt3/DcAMLcLmesse+QBk/wn53FLbZEm7SRsLfFXclhZUjA3b8/vHtTDlXLhZTSGLEmST39B0/E9Zok7VIFS2UkXBoTQe5+tFLWU1IMi3xqnB8rfwt5W+nX5VSzm656gKB6AiT9T+A7UTdthhBAI7GgrnAsDKEYII1aiRESuqZKmNjtJ9qoA6a7VS3i+YuhTUmlSTqaSygAbDSJn3AFGW+JVvhIOA3yOx9qBm4NTWZoTmfMPBRSF1lmCgagOhO59jS6Cg6aXcV+kFm22lmMzpwpInqJG5HYZoH/iLxW8K0pDEMG1iNOBnEzv3g96pf5HbhT5pt5BDEEnue5nM7zWsIclZjkycXR6Cao15RiRPqRPpSPguEuXllrz6GGIYB56HygBYzjfvQfC2QrXBxFsuymNZUuDbjy5MwAD8qSjbqypTpXQ9uc3tiPNqJzC+Yx3x0qOE5qtxiqhsAmSIGCB/P8AGlXGtbZALQ1GSQEAMmMyOoptw9w27CllClUHlBgAxhfNt0Ge9OcVEWObkHAVcUDwnMkcfEJCB2zhVOckgdM5zBFGI8gEEEEYI2IrE3JNQTUg0s5pxjo9sIJmWYYEqIESdssDNUlbJcklbCr/ABiJ8TATsNyfYDJoZ+Zuf8JNQHViUB9sT8zWHBIAzHBZiWMSQJ2Go7/0rbiOJCxM5OAAST12H94rdY17OWWeT6B7HEXTxCi4wCgEgAQHYj5zGcT0GOzmaR8bxiwCToZSGXUpB+mMbg+5ozlvMxd1CIZIDRlcyRB9unSoyR9o0xTvT7GBpdzPmnhwq+a42y9eue3TbE0fNKSwN64SMrpAHX4Zke+oipgrZeSfFWgTxLtprbNcuNrMunlPwoSQJgAf700uc6tsgNu6gJ0kSRtInHeDtS3jNXh62w2pSo/gMgD33yK9BwloqihjqYAAmIkgZMdKrIiMMm0ZPxshWVdStuVMx+fX6VexxaP8J+Rwfoa65y9SdQ1KxMkqxBJ9RsfmKGv8OdmDNGVuIBrG/wAQBBJ9tx0rI3sOIqIrrVwFQQdXSe561Y0hlCKoy1rVXFAilWiq1OqgRKisa2t3AdoPtmsdFAmdwfHLcBjBGGUxqU+v59a3pBx/GCy6XACZOkgfaDb9YnqPUetWvfpR/Dbj1dgOnYSarI1B02LDyyK0hzdQMCDsQQfY4Nef4ziWS9BUHTpOoO1tmMDoZUjaYjatF/Srug9YufX4gOtHcPza1dhWgMcaXAyewPwmY6Gs+Sf0s24NbaEl7mLtA6L/AB3vMRsR5BtMdegofj+MuQoYKBbDFVAPY6mOoyew6Z69HXN3AkKq+TS2wADFozAzkg/jvSjgbQdy10TpaDOTJghziD8I22n5UKLlLi2JzUI8khtyjla2lDbuRkknrkgScCaYmgRxLGNOSGbAiComN/TqOoq9mdZaDB2wRuFOZ/veu1HmP7sxe21u6XtpOpSMQBrkQW7j2zv3qz8Ebn+K5bpCkosdZAOfnU8QDJInIVeu2cj2Jz6H0qvDXCftbyd9XWYEjGDt6ClW7HydUTwqfq5OlZRjOPiSTmMSV6x/tTa26uoIgqw9wRSu3xmYMHAkgHqJGPXA96i2TbaUDaSfPbjvPmAOxn6xUShe0bY8nHTDOJ5RbcMANOoEEr5Sc6sxvkTQaXm4afFI8IAlYDEz5YUdh8ZkkzMkjamfDcStwSp2wQcEHsR0rVkkEHIIII6EHpWB097RWxxIbY5gEjqJAIkdMUs4hQOIYuMFVVSV8sQSRJwck49KtxStadWXToZiXJE3DgkCTgAkKoHTFV5t+8sK+VhkffcTG/aDP5VpjdMzyrlEpr0k+Y4JMBdU/PSO429KrwqXGcedVZDJUpMqcGCG2jruDWl62TBWJ2EiQJ6+mKhuGaAwMOpJB33nymRkZ/DtXQ1ao44unbNuY8FcuOAGXwjGoRDiJmD1nH0+p9uwqiFAAHYRWHBccXLKylWUAnIIMz1+Ropq5na0d0WntFYpJzpWtk3VClPKXB3kYwI3PkHyp2RQ/F2dax6g5EjHcdRQpUxSipKmLeBZ7t0a10rbkxMy0LpOMRDE77j0p+tee4Th7lkJbxJOkOIIIkuRpxDROc7H0FN+G44MSNiOkiYmP79x3ok7CEVFUgluIUMFJ8zTAzsNz6ChX5p5GKiCrBSGxEsBqYDOnc/KtbvChmRjukxt1idx6DaK0t2ApJAgtue/9yfrUlivi9ZlrZHmQedAILSVnM5BKn21DtG6WLutG1DSqBWUydRPxGdpBAj596K4q0WXBEgqc7EAgwfpQtznlpAdbAMMFFIZyTtpA3/p0otAa8v4Q21KkiJkATAEDGcnOfnVvFLZAGnpmCR3iNqTcT+kLMCETSPMJLqSYUnTj4Xg6o9K0/bFwbogjEahAiMb4jNJNS2hvQ08x7D7z+X41Pgic5980DwvE3m0nSsGfNIgRPQGd8fL50yigk5azitQKymmDPIc7tFRa1sAMr3ILYWD1jaaEDqDJtyT8RAnzHb5HeaffpBYVrR1An+GBJDdCPrSLheI2Y4+y042wD6Z/GsvMjtSNPBmnFw+2zuHuqzsuiIAzmfUH6/OTU8PbZmAt22KkEkAyukEqfmO01ZOGS/ca3O0PIj4hKn6iP8AtpsvLWRAq3StvJuCN8dD9nIn51eLxoyXJ+yM/lShJxXpglnmgVHX92dYhizQ0ZGR6CBv06VnY43wyGhiH0/ZOokRpIjPy/rQCcILlwqCbhYlR5wF0iMEkEtgVtx/L7qW2W8biqJIKMLkqoBJ1ADTkwAcbYG9RzhCe27/AGFJucKSVP8AU9CeORN0KCOqFfxHr99cOLZ4hlQHqZZozJIX4Rg5JHrSuzwzWyqhiCMDxCD8QBxPSc7/AC3qbNxdWhi1ySda2xrB6wdCxE9zilLzHWkYrBH2zRbl0KXNwhYLZQywkxpEdgNziamxzcKfDvQ2T58aMZydgYplY4kcShCqVSSj6gA0g5UAEx7/AE71PMOVq2RAgQQcCN8djIHvsa5oeZkjL5bNZY4SWlRItqRKn1EbYMgxWtveSRMRgYA3pSOAzqtTj4rYuHMwZEjBE7ad6OtcPbZdSG8OhIDMZ6yCCPp3r0IeTjmjB4JL2bWSPHGmMqdXqBEH6wPnTE3cwAT7R/MihOE8G3Ollk7ksNR23nPUY9aunGpjQQdRA1FoWTMeY7kxilOabs2xx4xo3DBpBHuDGx+4ipZZwdv5dqyvowyy7faQyV74ImPrvtUAMIIbWN4gCRG4I3/v0qU0+jSwBVNptLfCTCNvjop7GBUrO8mZyJxvnB7URf4q26srahAJMqykacyMbjelduT8Q8ucmAWgdcmJ9D0rrxy5LZw5YcXopxN8re0GdFyDgxJAOJ3I9B60z5ZxJU+E0nco28rjBO8gnr0igeMCnR4ohVYFomAApIOIO/4UbylrLajaWCp0mfij5kmPT0pZKrorDd9jKaqapdvBQSTAAkn0oXieaosgfFAYAyuCYnI2G56gCawOkJu2gw0sJH5bEEbGlPHhbbqS1wrBkyW05AENkyDOJO/tXG5cukgfDsCvw60PU7lDjr3ESJrZrdm0WLHUzsX07+uE2kTvjek6W2Pvobq4iZxEz6UvbmzXDFgSOrt8MZ2G56f1pLevXWXTAKLOm3nUwGV1MBEiAI/nmt1vgmBdd2IBFmxChMAMSxzE9WI9q48uZ9QNNLsJaxrSXLXGDaSGkqvQnQm4iMDvVLLKwHg2wPsltBKhtsZAIXvtgis2/R4XD+8AQb+Vi99v9V1sgei/WKvw7XC/6uH0pbUN4iaQzJ8KoBBVSCrSQNgIia4m+Xux8mSOGYIUHme1DeIR5ncQSWjeQYx0EVpadLippuEayQQFyDEkMScHIE43HrON3lVzVK3QdUw7JNxZXcEMFMAYOntvWy8M9qGRpYKA4cki7Ew09GJ6x6VvhzKD29MVclQRZtyxRbzSJlQANtIn0GR6b0bwoGgQ2vfzTM570uHN1mHtNaJwSymM5OVzHqYzR/CKoUaI0nI0xpg5xBOK9BSUuiHFrs2rKa0rOmJiLnVjxbbKGhgCd4GO5gwK84lgqSFcCCfLEjpG+do+denbBIJgZkaJkdtoiCNppTzPkZBLoBBjy/DGwMn2z8q3zwc46Ofxskcc7l0KfFZXV7crcBCFROl5iBO22f8AavUWLoKPpPnbJQtq0tAGmP760t5dYt+CxYElt1DeaAcR236d8UdxnDamJASCBnVpbrG3vV4ocI0Z58n4k7oX8iOm+BcC2ioI0gwGYxEA7+wpmqvf1bqp8wt3SQzQxPmQZVJAidxSTmE2nVjbDjMoX1Dad22ON460TyrmtvQwLXLYFw6H87W0XZVZjtpMjzbY6RXl+XjayOR1Y5coIac1XXdRIAMa2wB4rfZtTGQdLE+gHeo4TizbxAUR/ht5YA2gzG3y+lBc4RQQS4F1pbw1llvhUEaoykqCNQge9H8vdbw8jB0kaluLDKGAYQYzgyD1k5rja+JXsw5bca07IcB7hY4JIHhqPrqU+h3o23wpc/vG1GASMCBM4XJIMEZjHetuN4cPDq4V02fBEHdWE5U4xI7iKV27rXGK3rahsyyPKOgmPNuu+Qc9RMYn6tofQbzMvbE242MkkDSYAyY2Pl27Gq8vuFbQKkk3CzMCFQggaQI3bIXM5FUu8DgBraH2Y52yAN+n9a0scNdthTbLQP8A42cxELO8xBmP61eOcY9lU2qCWS65GFAEEgA5bykgmDjDD5+mb8Pw9nWFLhnMgAtqYaZB2mIGM/0qDza7t4QU92cxPpiPvoOxytwSVCWy2oFlLloJBMamIG3at3liltkrGxrf5qloxcYE+mWztKDPzA+lLl5rlhbS5pJkMU2neFJGJk577VncI4e7bXSvhuNMxkNMTPuy/fTmKyeaUKaXZaURHx/EK4ti30fzK2pXMhp1TmDDT0OKNZfLt8gY++l36R3BqQBDqB1K0dZA0gbmdUTgCTmiOH44PKMCrRs0AkdxmvT8XMpx3pnJnhu10dZQSRtI9Z+sCd/XpWXCcuA12kYoBocEZaRqgz1ghT8vWi9JkaiMduvT5e1LOI5oUvfuynmhX1H4IkgxI7kV05HUW2Y4vrQzHKFGks5ARSgMjKkmQxaZkEDPaaxS/aXFlBdbowA0iCcagIEamwooO3w73ZMDGC9+WOM4tAjT38xB9KOHDX1+G5bPobJUfVXx9DXlT8p9R/s71FGv6vcced9Iz5bflx0lt/pFc3KUxErBkkbnvPvWCc4hvDuIVuaSwEyjAdVf64IBwcUWvHCYht4+E94rinLI3bKT+xezwyoDpHr3Jx/SlVtHkvqLoWZwVEXk2GkATqABO/TtAp4BUqoG1ZqdA1Yot8zSV/eWpSRDs1t8xMh8jadqHscTbRrmo2wDNtf36xAHmEmDOpzPaabcdaVtILaSCGmPeJJwAc79qzW2v/O7T8MH3HrO9WmhGVjmVlTAbXAgC0r3Qo91Bj7sAVtZuXGUMDbcHKmZnG4IxvW17iFCNoKSFYqJAEgSPYUDw/GtbtgCzcZEUAvKKTA8zKpILDBMiJ6Tip76Gb3zdg6hbI9mOemOvSgzePDkOqt4TEB1AJjYawu65J9wM9KL/aFtwjI4ZZ1HSQ2yFhIG3Q59K3ucUkQSPUe/cVUJyg7SKTCrV0MoZSCGAIIyCD1qJpKti5w51WTrtHJQ50jukbT9Kt/xGn8D/Q/lXqwzQmrslwfoI4m2TBG42kTB7gd81AtwIYgyYzJ36Z+ZrdnA60PxCEwwzGYiehn3O1ekeUKeM4k27h1W1KCAMaegyG+HpEGNq1XjbG7rowfiED1E7USpJBnzA4zs0yMdRnpG1ZjgLPVQI33gfOoqV9l3Gqa2C8w4AkxaQBSAdQywMjIG2BJrO/y2UCpbYQuklgDqERkdT1p6twHYjHqKtqpySlpkxk47Qi5fyZjLXZDYBIJVnIAGoxHSABsM4rPg+B/Vyw0uQTI0TkZEE+0Y2EY3NegFwRvvkeo70lvXrpYiXIDeXQFAIMQNTdfN91YZMMONV/BtDJJy2/56NbaO0i2otr2bdm9YP3/SgEuP48HQAHAcEeV5ViVUn4s6fnn3Ycu5d5y90EuMrLaoU9oAE79KC4q/4bsVCtPiKAQDLkW9E+gbTj1rnzYIQx/FbNIZJSk7Y7ucYy6f3emAQMiPhwIHQkL91XXm2lZuwsmECy7MckgBZJO31od/0YtkCVV2+07jWztIOok9cH6xWi8C1qWDKGYkkacszEFhPv8ASvK+LOjYNwfH3tbILTNqJYeK2mB01RrPbGKJtcXfQaGsgwDpKXQZj0YLtjrRLoWtAySd8CJzgEDOOwzg1VuIkBjE2zLDYgGVmDlTB1QaTafoADhuLW+iuHttpMgsCNO3QjpBGDnBkxR4e6TAa2TGd/7PWs+PsjxLUAeYuhEDI8NyPoVH1NdZ4S4sELbkCOoz1OPc4obVDRpcs3TuUwZHlODkfgTQXEcAGYvxDhZMIA2kDsQdyfv36RTDVd6hPqfr+NKbYtm6yXwRefIcmV0lpRLbkCMAErHQzNODfr+hmRsFjFtrtxYkksET21kST7T61h/w/cN0PotIi/Y1M+rEefyDUNoGNutP7aFSFUEgyzOx3JJ+rE/ID5Ct2WQR3qnnm+2LihSnAQWN+4H1N5QAVCyBjckz69K2izjzESJGTmBq/AVta5YixiY05JP2Yg774n51sOET+EfSs3KwoxtcLaYFfiDBSVJJEE6lJB9RPyqf2Zvpu3VkzGsMPkHDR8qIt2FBkAA7TGY/sVvUOX2HQCeBI3v3frbH/pVuUcUbloMTOWAaI1BWIDR0kAGKnmtsm3hQ+lkfSQDIVgTE/agGPWKG4ldcPbLEOAZHbpGR0J+tNfJbF0Mb1oEbCehI2oFuBedrZjuu/ecd4/rQ4tuYE3BMTIIAz2Dd6LV1sAm5cHm2knPoBJJOelP6ehgvMeFbw1tjQHuMFB0AgJE3MHppDD5jvRLcitSx8wDxqUXHFswIjQDEem1TwKl3N5gQI021IghDBLEdCxAx2UetHTQ5taQ0vYst8qQu7qNBMpKQswNJJGzGZ3BiKoVdNWbFzTltQ8JwM7kBl+4VsvEEW0VfjcSMTE5JI6Dzb7Ut4iHItzKiGuEkw7RKITmAYn2j+IU1b7EzbhOfFrttNARbnwAyHK6WbWMadMiI38w9qa/q6/wj6V5vjWbUxPhku1t5V5dfDUeRRGAG1eadmOKP8K//AM239W/KtfwXPcSo2u3Q4Tk1oASus9S0kn+XyobiOG8EyoJtxkb6D+On8KaaqmvaUmjkeNNUJ7mnBmJODgZOB71XRgwQZj6dfxND/pBY8NrbIBDMdSGYwNwNlxPbcUs4bj7LMUa3DIcgTIIM5H88j1rT8WHVnO8U16Gz2z5sbmROkqMjPfYSZ7VAtEGY2ER5ZmI37dOnSuscLZceUA+xP51W7xAs4CeXfcSWMyBJ9vvrQzNU4U4HRZgjET6e4++s34YqAd/gBgmRBAJHToDt0qtvm+qQqEkCdx+G9FJcLgqyFQR1gzOKBAV/mehWYK7NAGVjGY2/3k0v4Lhy9y0WIAJ1wcMAjBnLdPNdW2o9AaI4xUtMAASB52G86cKPcswA9aw4flzogtsYuOfOQraerhezICzE+skgjbzvLnvideGNRv7j1ecgqzaHBBKwQJLDcAKSSRWw4K+Rq1qG6JEjfEt0x6GseT8GGbWR5beEkHLdXE9IOkf0FOjWGLx41bR0uTWkIbV5WJ1KykfEoLKdXUwDA6fjnFUD6SQxGk4mAPEGREAZcyBBjYwKO47hluAXLbKHiQQQA4A2Jg4E79Kx4RlffynIZCMHfofWsMuJ43+RWmrQstWdN6Tp121UgksbgN3UDMnSPhUfWDkU7tXLmdSiIOxzI2+teb4RmW9cbw30sFAVkcuBBaWAG/mbYnCxFF8LxyoVJ8VgSSCtu71GBBSCD6GZ+7OULITHSqCAZyczsTVb9hXUq4DKdwRINKzce4wZbZtfH/iNpMjrpWSQ2J22nNUscTdtCWUXAckKX8SANwr/ABCPUfyqOD+5VhFklH8FyxVwfDeTqwMoW3kDIO5E9qK4DhfDQKSWMkkkkkkmevy+lDcWRfs6rRBI86HtcTIBG4yIIPciieH45WQPIAKh99gROf76UpXQ12E1IFZC8CRncah7YE/eKnh+JDqGU4Py/GooZsKtVBVOI4lbalnYKo3JMCpoZPEB/LoIENJnMrnHzxSnkmUKlyDbZbbAggB0IJjuG3/6qYNxhJ0ojHHxsCtsZjc5Y9YAyBvmlN8lLwN46hC62EqsHXpbRJ0hWAWeocTtWsVaaIY6sWSuqWLajqz0ncD02pNf4lXuFo1FWNofEjAINTQSYPnzOMJmYohuYqEPggmT8bAiyCcTqbLDbCg1tw62kQKSG06gZGSwMvjvLE/Okk1th2BfrQH2X9B4o2+XuMUTwltLikEsNR63JYzV77rMLaBI6QNQwD8I9x6b1Xw2Ca10mWnyKrMFnOk7MZjfsesVTdgZX+IuLa3Ds3kRYghhKNnt5SfrVHXwh4RmY8R7oWRrYsMjoDBAzgQPWgk1FxdJjzMNMypZSpZvQh5ET0beavxXM2uEIVEDzPpYbdBM9auMG2khr8xjyPl2oeLdhiwhZAjRMgx64+Q9aafq6/wr/wBopfy/mjsyr4cDYxEKMxsTiMU0j2r1ox4qkRJ3so3FqDBMH1wOhidpggx61I4pd9Qj39J/ChXtMbhJtoVIIBkajA/nt6ViOHaBNm2dgYb6kTsKsmxT+kHEC5eNsn4ivDrvu5DXT2+D8Kd8Vy23cWGUdwRhlPdWGQfalV7hCl0ly6K8kFGwGaJzG4Mx6H3o4cuuR5eKuR0lbLffoFeVnb5b0atC27yK6hJttrHv4dz5kDS/zAoe7yDiL4m6UXTJUELcJeDpkfCM+p9qdrwfED/6hT/qsD/1YUC9ziiID6SY24ee073PcetEc00uKkZtJu2hZy/hbd5AxQWkVTqfChSzeIADO8Mo9M9Yrb9oOICuzhmZQVt48omWLFR7HY0bwPKVbxH+InKEgQpzOkDy4PlmJhRmr8h5bau2zrkuDkkk4nBE4iVIx2NdGCUm3xYmo18kB8CVD67zBmB1C2vmOobFo3KzgDAmcmnP6s945Xw121EDxSJGBIwD3+6tVsBbnhrccMVLYCwo2k43Ow649KPs2oEFi3qd61/x05cpOx80lUUdZtBQFUQFEADYCr1MV1bkgacrtCIQY2yfzofj+Qo4lAFcGZMkEdQc/wC1NQKmKmUU1TBOujztsqzEMTauwZDQwKnEQZBXEj3MHNWKMpbxVZ1KgeTKgCdknUvTadt6ccVwqXBDqGjI7g9wdx8qXHldxB+6uEjor56/xD09D71wz8aS+nZraf5ANnipSXch1YKQZUr9nUVgZYTn/N6UxFxYABHpkV57nHLLl+7puDQdJAIgq23bJEnIkdKxTgigCuIuxKkFzabSRME/CY6Hp3ql4cprl1+Rm8sYuma3bN23pd2A8Rxr2RQ4wpJ0x5hiY3VPetOX8OltrpJIBZ1GAU0Mq3JE9IYDtgU04LilvWzIGxDqfoQaFFtbF4ABVtPb0gSfjSWChSYEqW2GdJrl5PafZbVG1o2VAUvMBxkxhyCRiABtHYDFF8JctjyppE5gCJwM/SKHvcSjLiA2DBBBEESJAMHpI2odnEk+JEThVMrICxPWMH3mpqx9DLiOLhlRYLuGImQAqxLGPVlx1mqDl5uAfrGh4IIUKQgIJg5JJbPUxtgUPwvD3GGrX3AYgaipIOodvhgL9aM4fxZGrTpzMbziI9MH6jtUvXQdhlD8RwivGtQ2khhImGGxHrW01xrLooV3OTqra7YMwAULfu2UCANJwDEwcZ9JqbF1PKHteEzEhQwUgnqAVJBJCzHamVZ37CuIYAiQRPQjII7Ed6rnfYq+xk2kzaBKGMR5THdTsY/3pbfc21Nq2ZuPl2BYhS2JGomHboOmWO2deYcOVXSt25quEIksPJ5WlpgNAUFjmZUZzWfDcti0PDGCDGr4gHibjMctcIAzIjarVJWDDuA4O2lpVXSQoicHP2jn1rDkfCq3iuVwzQAQIgZkfNo/6aKe2EtEDYKfnjf3qORJFhP80vic6iTOflXT4iubZT1EOW2AZAAJ7CuzVhXV6RkyDXRUE1INUIi5aDCGAIO4O1LeFY2rnhMSVIlGPbsTESDP3d6Zg0Bzu1NvWB5rRDDvGzfd+Fc2fGpxKi90GVRXkSpB7QZBPuPWqsNdsgEjUsSNxI3pWeBuW/8ADEgRHnaANMRokyNWTMmOogV5KSG9BvKxFpV6qNDAxhlw23rP1pdYuNw18jdHzt0mTHqMmPf0qtvj7ttiWQDX5iDggQqqfLJBMREHKkwM1vzRtdlbqiGWCO47g/ORHvXVgk8eRN9Ml/JV7NuA41fHuM2r94VRDB06VkDPSSevendec4i7qXJCjfAJk9IMfPHp6054DifEtgnfZunmG/5/OvZnGtnLinemFVwqtSKzNy1caia6kIg1Q1c1FIYHx/B61wYZcqfWPwOx/pSniAly2RcGNmBwQQfTYg9q9BSfnHBRN1einWsYcD/2AraEq0YZIXtCXhbz2bxDDUWBPlBGpQYDR/FEAgTsO9N04i3xClcj0kqyn0O4NCrw4dShMp0IaGRgcCQZkd6GucK5Opf3kmAUIRlX/NJhoPsa58/iKb5R0x489Li+hna8ZCFIF1ZjWCEuD/Up8re4I9qT8fxQN1C63IUM4t+E+liWwXCrBIhSN+9a2uZX1gaHOdObTT/qwDj1ml3EG9qLPbdvMQNQEAYl9JM6Yn/auXH4mTl8lRtLLBLTs9LwnOkIGtgrE4DK1ufbWBJpmDXmeW8zRNSOPITgMpESYKkMP7xRIu2VP7m8bc5gENb/AOxtv+mK5MmJwk4m0fkrQwbmkHKxv16AMcyBny7etcebLMQdgclQM6uswfhPvjvQdrnLkkfunjGHa3PyYN+NUu8/YD4EHabp6eyVHC/Q6aGJ4pyYCYnMmPLn7/h+poh7gAkkADqcD615q5zm+3ZQeqIJ/wC66Y/8aqnLrlwy5BjqzeIw9gfKvyFbR8PJL0ZvJGPb/wC/YYcfzC0+lluKwQsH0MCyo6FC8D+EkH2mt+BIDw0agiwysdDp8IIBMAiAMT8QzmkXHcF4JBMsu5YkKVIOCpEEHJ2japs6bR0z5YuhQYGpwLdxjgAbwMRkGd6eXx3j+LHGSnuI35vzKUZUyYgmMdNj/Ypjyy+vhWlBE+GuJ80aR03rzVzj20AALaRoxuxnOY3+tbckK27yhifhIDEfFkKCSPmJMbfXs8bx5Qi3JUTPLHUU7PWV0VwqK3BlWNQq1JzXTQIkCq8SmpHX+JWH1BFWBq1AC/lFzVZQ+lGUu5SdBe0d0YxvlTld/wDLH30fceASASQJgbn0rxJxqTRtLsE5lpICMpOqJjBAEmZ9M49ang7M2FB+0snr5mGokz6maFF0XCSocNc8slcKv24IxgYzmevZqqgAAbAQPYYoelRC7EHBtCwDDKdGYiNxJIn4SPmKL4Di9FyJLI8DUY+MmAf9J2+QoVRh7wkzc0aRmRAyOzAlvkPaiuJs4BUDykNp2BgjBivosb541Zw5FwyP9R4KkUNwXGi4OzCNSncH+Y3z6UTWTVHSnfRwqaqDUzSGQRVTVjUUgIArO/YDqVbZgQemDW1VimSILXJCofVGlQSMwGaD5pnyxH1NTY4VWVWyGI3GD3/En6054uxrRlmNQImJifSgV5bcmPEAXodMt7EbVup32YTx9cUZiEXJMCTJNTw3Ba7bOctcU6c7KR5R2yRP0rZOUnUC76gCCAF05BBzkzttTECpnP0h48dbZ565wSXl1ZVwugsI1L3UgyDnoQetYPyR8w1s+UAarPURJOlhM5xiJp7xPLQzagzIx3KnfpkGQffehb/B3EGpXLgbqVGojrBHX0jNVzTIeOS6FN3kznUB4AwNJ8JpB6z5s9YiKi3yFhMXdMx8FtVI2mCZ3z7U3tXAwkHfNXiqozsAHJbOSbasWOolhqlhMHzTESdq5uSWT/8AGo82rHllu/liTR+mp00wFjchsGZtqZbUZlvMeudqxfkKbKSN4EyATvv704K1Uik4p9oak10xM9mzu9tldQR5G8jRgGZ8s79Pcndhy/ksqGukyQIUQoCgYBAHufn71RuD03PFVVY7EMJ+h6GmFvnFszJ0Ebhsd9pw23Saidro3xtS+o343ixaXU3cD6/0k/Ksv2if+Vc/8f8A9qX8xueP8OEUHMHzMQRsegE/WlX7W9LX/wCH/wDqkseinmSdHrzVSKsRURWJsQFqymu01AGaBg/HcvFyGBKuuzD6wROdqBv8XfTyaNTEE6kMwsxqIiZzgRuKcULwc67vbVufimBI/wBIBEe59Ccp4Yz2wUmtAtrm1tAFIa3GAGUjbfJ39669zMONFga2OMfCMdT09z99NomuURWP+LG7srnXoCblX7gWwZZfMG288zOOhJI9jS48WTgQpBhgdxByPniMGZmvQmkHOb2i/bwcqRMSME9s7MfqK9DG/wDU5MsbXIlLmhkfsQjEyMHBmc9Zn0p8K87xreR85I6bAAE5J9/wxT+yQVEbQI77U8vphg9o0qCK6hOaFBb/AHl02RI84cWzOYGo9+1YnQENXBqQOlgLqPHXdODP6ysQSQDMd1I+RrDjLHDhPPxt1QYg/rM/wtgdcEH5g06Js9PXMKXTa8p8UmQNJ8SQwjBnYk7zUW7dlzAuMT21tP8Afl+6gBkFq0VW2kADtAqaQE11RU0AQRVYqxpZzLmUHw0BLMvxDZSTAn1iT8h3ppNvQm6VsxtwbtwqAFBC4ESw+I43yTmiKpashQAOlXrq60cLduyIqZqCK7TTAhqrNWIqsUATNZtbBMxWpFZkUAcwxSz9krTSKjw6aYhqVqIq5qpriPRsioFc1TQBIFDp5bhB2fIx9oAAifYT8jRFZ3rQYQwnr9Pb3oEVuXCx0iQB8TA/+I6zt7D1ip4ZiJVtxkE51KSYPv0Pt61e3bCiBt/ffrWZ/wAQf6TPqJgD65pgEMaW83XCH/7i++zDH97TTB6E43hfEUCdJBDAwDBExIO4zTi6dikrTQFfsAhhpknY4gYx7Qa14bmHhAJcnSMK++Ogbr8x8/XPhrxMhviUlTG0jqK1uKCIrdq9M5IycXoY2r4ZQy7MAR0wcjesOZ30VJe21wSPKtvxTPfT/OsOUXJtAfwkqPYbfcQPlRrGudqmdilasVnj7flX9XuwV1AfqxgAajBEYMgwPUd6w4zm9rwwW4W8wP2Tw2RBAyCMdI7xTuajxAKAZib2xFpiCAfhAI/ywcg+nrV+GuknNsrvkx/LvWovCobiB60CNZrqHPFj1/v51U8xUdG+g/OkAUa4mhDzJezfQfnQ/G88S2mqGOQAMDJIA67Zp0FhnE8WqCWO+AIJJ9gKW2Luq5cYAwSsEiD8IBwfUUJ+1NbhnHwggADuRJJJ9BW37VTs30H51tGPE5pz5aXQdUGg/wBqp2b6D8648yXs30H51ZmF100J+0k7N9B+dR+1E7N9B+dAUGGooQ82Ts30H51H7UXs30H50AGGqsaF/aS9m+g/OuPMV7N9B+dAUEiu1UKOZr/m+g/Ou/X17N9B+dAH/9k="/>
          <p:cNvSpPr>
            <a:spLocks noChangeAspect="1" noChangeArrowheads="1"/>
          </p:cNvSpPr>
          <p:nvPr/>
        </p:nvSpPr>
        <p:spPr bwMode="auto">
          <a:xfrm>
            <a:off x="63500" y="-868363"/>
            <a:ext cx="2524125" cy="18097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37576" name="Picture 8" descr="http://t0.gstatic.com/images?q=tbn:ANd9GcSP9TAP1tvDzly7MrUcaEKsr43LkUJ8Jx6XOzn1P_nVDOg-PSQ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2780928"/>
            <a:ext cx="4392488" cy="3574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37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5400600" cy="6408712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Si las alas de un águila en la espalda de un león simbolizaban la rapidez de los movimientos del Imperio Babilónico (Habacuc 1:6-8),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las cuatro alas del leopardo deben denotar la celeridad sin igual de los movimientos de la conquista del Imperio Greco- Macedónico de Alejandro el grande quien a la edad de 33 años ya había conquistado la tierra conocida de ese tiempo. </a:t>
            </a:r>
          </a:p>
          <a:p>
            <a:endParaRPr lang="es-CO" dirty="0"/>
          </a:p>
        </p:txBody>
      </p:sp>
      <p:pic>
        <p:nvPicPr>
          <p:cNvPr id="4" name="Picture 2" descr="http://t1.gstatic.com/images?q=tbn:ANd9GcSbcb-0Vq3ZKHf8y00V6ph1dHHUOXCxjVmpn4EDuuADmAZohzs_4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60648"/>
            <a:ext cx="3168352" cy="2448272"/>
          </a:xfrm>
          <a:prstGeom prst="rect">
            <a:avLst/>
          </a:prstGeom>
          <a:noFill/>
        </p:spPr>
      </p:pic>
      <p:pic>
        <p:nvPicPr>
          <p:cNvPr id="5" name="Picture 4" descr="http://t3.gstatic.com/images?q=tbn:ANd9GcTvbYa28sjtOGZVUq0nMqJdb2QQBMuWtJyY3Rh1TLtQbXDq-cuu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996952"/>
            <a:ext cx="2952328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96752"/>
            <a:ext cx="4546848" cy="525658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El Imperio Griego mantuvo su unidad solo un corto tiempo, hasta la muerte de Alejandro el 323 a.C.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Luego en el 301 a.C. El Imperio se dividió entre cuatro de sus generales. </a:t>
            </a:r>
            <a:r>
              <a:rPr lang="es-CO" u="sng" dirty="0" smtClean="0"/>
              <a:t>CASANDRO, LISIMACO, SELEUCO y PTOLOMEO.</a:t>
            </a:r>
            <a:endParaRPr lang="es-CO" u="sng" dirty="0"/>
          </a:p>
        </p:txBody>
      </p:sp>
      <p:pic>
        <p:nvPicPr>
          <p:cNvPr id="236548" name="Picture 4" descr="http://t1.gstatic.com/images?q=tbn:ANd9GcT7Xf9FlNE8zl_0vYc_kyZtj7WtE9qg6MewP3UCzg-wFp1T3aa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412776"/>
            <a:ext cx="3744416" cy="446449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404664"/>
            <a:ext cx="85689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200" b="1" dirty="0" smtClean="0"/>
              <a:t> TENIA TAMBIÉN ESTA BESTIA CUATRO CABEZAS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 smtClean="0">
                <a:latin typeface="Agency FB" pitchFamily="34" charset="0"/>
              </a:rPr>
              <a:t>Bestia terrible: diez cuernos           Roma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4" name="3 Flecha derecha"/>
          <p:cNvSpPr/>
          <p:nvPr/>
        </p:nvSpPr>
        <p:spPr>
          <a:xfrm>
            <a:off x="6228184" y="764704"/>
            <a:ext cx="108012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323528" y="1700808"/>
            <a:ext cx="49685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baseline="30000" dirty="0" smtClean="0"/>
              <a:t> </a:t>
            </a:r>
            <a:r>
              <a:rPr lang="es-CO" sz="2800" b="1" dirty="0" smtClean="0"/>
              <a:t>Seguí observando en la visión nocturna, y de pronto vi una cuarta bestia, terrible, espantosa, extraordinariamente fuerte. Tenía enormes dientes de hierro, comía y trituraba y aplastaba las sobras con sus patas. Era muy distinta de todas las bestias anteriores y tenía diez cuernos </a:t>
            </a:r>
            <a:r>
              <a:rPr lang="es-CO" sz="2800" b="1" dirty="0" smtClean="0">
                <a:solidFill>
                  <a:srgbClr val="FF0000"/>
                </a:solidFill>
              </a:rPr>
              <a:t>(Dan.7:7.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238594" name="Picture 2" descr="http://t0.gstatic.com/images?q=tbn:ANd9GcRJszdEsIYftLgh5_m-syyIlT3tVQ8LhE4iEbmf1AWR1rJpFTcby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844824"/>
            <a:ext cx="3600400" cy="309634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292080" y="5157192"/>
            <a:ext cx="3600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 Los romanos vencieron a los griegos en la batalla de Pidna</a:t>
            </a:r>
            <a:endParaRPr lang="es-CO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http://t3.gstatic.com/images?q=tbn:ANd9GcQYQWRianlY4VIv1KZG2Gg7Rp1YRdHT9ygJRFNnjaF9SksM2bB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772816"/>
            <a:ext cx="4499992" cy="2116832"/>
          </a:xfrm>
          <a:prstGeom prst="rect">
            <a:avLst/>
          </a:prstGeom>
          <a:noFill/>
        </p:spPr>
      </p:pic>
      <p:sp>
        <p:nvSpPr>
          <p:cNvPr id="239620" name="AutoShape 4" descr="data:image/jpeg;base64,/9j/4AAQSkZJRgABAQAAAQABAAD/2wCEAAkGBhQSERQUExIVFRUWGBYYGBgXGBgaGBgXGhcYGBsbGhgYHSYfGBwjHBcXHy8gIycpLCwsGB4xNTAqNSYrLCkBCQoKDgwOGg8PGi8kHyQsKiwvLCosLy8uKiwsKSwsLCwsLCwsLCwsLCwsLCwsLCwsLCwqLCwsLCwsLCwsLCwpLP/AABEIALoBDwMBIgACEQEDEQH/xAAbAAABBQEBAAAAAAAAAAAAAAAAAgMEBQYBB//EAD0QAAEDAgQDBgQEBQQBBQAAAAEAAhEDIQQSMUEFUXEGEyJhgZEyobHwQsHR4RQVUlPxI0NykjMkNGKC0v/EABkBAAIDAQAAAAAAAAAAAAAAAAAEAQIDBf/EADARAAICAQMDAgQEBwEAAAAAAAABAhEDEiExBCJBE1EUgbHwMmFxkTNCYqHB0eEj/9oADAMBAAIRAxEAPwD2M123GYCFFpafd/NExObWb/qlpbPkb7aLJHJuDvIHvqluwxvBG50XKI8Xpb3v+Sdr4prIzOiea2wwTx7kPnYzGMxdTOQSWwYgGI9tVK4RxXKcrySHHUnQ/omOL4hj6mZmkCTESb8/KFBWX8OXadhYo5MSTVG3KiNz7Pb9ev35rnCa+ei0nUS0+lvonP4FvmfVPxaONKLi6ZwCp/U1PUiYEkE7wmf5ezkfdNGkzYOI8jb56olKK5ZBOUPEMuRzuPkEs4kzYW85BSLkyTJ+XslM2SOmk9yyQCCbS1xOuo3PPRKpkU5HxOJJMfdkkhDWxos/iXXG5Okk0n5gCuVa4b5nYbqNkH+LLoaArPqVWyI0ne9cd46D9Ur+J8OhLulp5zySVxZR6ia5JpHA3SSTHMlKQhYNt8kghCFBIIQhAAhCEACEIQAIQhAAhCEACEIQByo/M7yGnInmhdbhXCwiNifpCdZhRv4j56egTssM5ybfBS6G8OJcTyEep/wo3aAt7q+sjL13+UqyDY0VLxXhY8TzUgk2DrDpOq306YaUaYa1ptmar8RpseGOdDiJvy6+iS3i9E/7reev3yUnFcOZmBdke6NRcAbX0m591GbwmiCSKTZPl6pRqtmdpSct0S8NxgGBTqXaJgO89Y5StpQqZmtdzAPuFicBgaLKmYsAmzi0XI5e628hoGgAHSyaxNtWc3q0k0qG8XUAbc629/2TKoO0fGQSALtBgRuT5m0KswnaprfhLyOWUwsM/c9vBEOmbhd7+xs0KnpdqaDhILo38Nhpv96LuOwzq4p1KTwAQCM2YRLmuzQNTALYMa66pWvcXqi3QqGnwrFx4sUZ/wDjbd0/h/49IQ3heLl2bEiPwgT5a20ibc7or8wL5Cr+EYaswP76oHkulsTZsC1xzVgoAEIQoAEIQgAQkVXQ0kXIBPy8lQYftNUOVpoOc527Q5rPiA3Btrfy0ClKwNEhZ/Edp6jWz/Cvk6AEnnrDeluU8lK4Xxo1ahYaTmw3NmM5T4ogSOUGd7qdLAtkIQqgCEIQAIQhAAhCEACEIQBLQhC7BkBKzGO72sc+R2T8IjQdFp0KJR1KjXFk9N2kZ/D9ni5oJdlJ2jT5qSOzbP63fJW6z9DjT6Zc2oC8gnUwR8lRxhHlG8cmbLelljQ4JTa4OEmNiZHXRZvH4mXOc51pNybC9lKx3FnvJhzmt5ae8aqpxOEa9paeo8josck1xEbwYprvnux54BjdRGtq57huTMdIkiLT97JnD4lzDkqSRoHRAt6f4hWEWku9dliN8lpwWuJLCBe4t7q6AWWwtTKQ4ag+601GsHNDhofuFlJHO6rHUtS8jiEJIcDoVQTFIQhAAhCEACEIQAIlCEACEIQAIQhAAhCEACEIQAIQhAAhCEAS0KDVLcx8ZBnYc76+ULgLf7rjpH3uu3pMSeqbjeNqMc3KYaRrG/UqywxFxnzHX0Tr2A6gHqJVJLwaY5KMrasxGI7T1qbnH/UdERAkEFszpGtlWDtC+oS7uajpAIN/EZI1iIgarbcU4OzI5zG5XC9pggbQs5fySmRSWzZ1cDhPugq+RWnjD7/+mqW+fS11JweKNTNmpuZliJ3kbJzEYsMEkG5gQCZOto8gSkHGMlozXc0vbrdouenTryWQzx5HatIPaWuH3zCRXwrSwM0AiIvp11ShiWnJB+IFw822/wD0EgY5hLPF8eYM1uWzPTTdBOxBfgadOGvqvk6STt06p7CZQx7m1Krx4nWdBs0mACN7bclOqUmn4gD1AP1SaNID4QAPIQgpLGpbPghDtaQ1rHCqC0ARqeQzOtc+ae4ZxrvCcge1zQCZsL7TupkqrfxZ7XvBoPIBIBG4BgbeseqKQKKgq8foaihxshvibJ5iydZxxsgEET6rJ/zh39ipOm/1i2qcq8QcGB4pGdwSBlF5knp9wq6EZPBifg3FOsHCQQQlArI0awc0OaZB3CvuCf8AjPU/QKjjQrm6dY46kyxQouM4g2nrcnYKvPHXbNb7lQotmUME5q0i6Qqinxz+pvsf1VnQrh4lpsoaaKzxTh+JDiEIUGYIQhAAhC4XRqpA6hcAJ0HqbfVJY+Zt+6s8ckraIsWhCFQkEIQgCQaLTq0eyO5b/SPZLQuzZkJbSA0AHQJSEIAFm+NYFlLLlm+YmTtZaRZjtQM7jTJIblAsecz7iyyyVp3Gulv1FRVYjDte2HaayCRHQjqfdNDhlMFpyCWgBpvIAkAA8rnrKifyASf9WplIAidhO/SB6LjOzrR/u1fLxaeQERsPZJnX39iZSwLW5QM3gnL4naGLa3HhFjyXBgaZyktBLfhO48Wa3K5S6GHyNawEnK0CSbkefmnnjTqEE0iuxnFRTeQ5pgCbAk+giN4mdbIwXGhUeGZHtJmJFoAm5TmMpV5JpuAsIk2HOWxczvKj5cXmuacGdNutpUlW3Za5AuimOSh4NtcPPeFhbltFjmn6a/Jars5REOdvIHQRKtCOp0Uy5fThqooHy0wbdQZXMoIIMGdRtHQrRVuCBz6rifiHhvo65Pzt6rN4gkNcQJcGkjzMSB7onDSRhzLIivqYN1A5qIlp+Jlo2uPndaTs7xdj6LyPw3I3Ejf1ELPvxrwKnhMtDS0ZXXloJuBcgkiBeycoVXMeRSaGsqjM85SHS3QGdJzA7aOWbVoMkNapFhWrFzi46lVWI4LmcXCq9hLp8MA6C076DpdJwGMrFre8YA4uYDYjwuZJNiRY2+qbfxSrkJFMlzTTBbldJ8ZD45w0Agi11NGnbRKwnDSx+bvXuEEZT8O1/l8ytJwMHxWMGL+aqOAPc/uzVaA4ky2DzMWPkAtYAqTfgV6nIlHQlydXC6FE4pVy0zBgyI90rg4qO8b4LSPDzBmNFOLHrYi4VDWTaeGkHMLn5D8im3tLRcj5yfSFMTVagDe4Ma/snpYotVXBhZELzyAEambdYCl08OBfU8z+XJRmvmIEmNAnaOHIIJt5ST6cljgX9Pz+/wDBLDGAGOfyjeUlJIg3knmd/wAvRKWOeVy4JQIQhLlgQhCAJL6gaJJAHMqtq9o6QJAl0akRA+alcTw2em4TEXB8xdebVWUXBxzVCGkWFtSRGl911Mk3Hg26fDHJbZ6C3j9I/wBQ9P0TjONUT+OOoI/JecsbQkkVKhvvcEyBAG+23mpnDHMAfkc4gG83IOUaegHzWXrMY+Eg/JvzxOl/cb7rN8VxTX1XFulh1gKsZxKmQCKjb8yAfY3XTjaf9xn/AGHLryKrPI5KqNcPTxxy1WPuVfV41Sb/ALgJ0AAJJN7DzsdVIdjGf3Wf9m7HrzSaFCkZc1rCb3EEzc67a/NZDTb8HMNVrVWzRw732JlxDQbc9De3oeSYfh8S6Mzm0ubY8Q9fvUr0eiZa2NIH0UDiGPptdlqMBiDJgm+kNNyPPSbJp4UctdZK+5FRwjs88sb3jrQL/id6beqvHcGpFuXJ67+6jjtHSmPENNWxYiQfZM0uO97Upin8DiNRc6z00V0oxMnkyZXzxuUvE6TqT8gGY5gJ2DdZPptuV3hPGiMxZpJaQQYMWkHfqFf8a4Z3gzNu4CCOY/VYmuDDKrS8U2Bx7qC3QFoGWJ152gaJeacJWh/FkWaFS39/9m3wFZ2QPaJabFupBnb6+qruM8HcQ80DLiDIt4CdNPVI7O8WDT3b3CS0OtMAm2uwN4nkr+phwfEw38tCmlWWO4hLV0+R6TzoYytSOV9IuYJ8QdJi9jOpFheJUzDcRp1D4HgnlutZisIK2oyVBvseqy/EOzzWvGZmVwIdLTAdBnbUSPklsmJwH8GdZNlz7DWPxL2CWU85kAgaxe4+Shu4vUtOGqTF40m0jS/+POJ+OpPcAGPyGQZibbiEjBUaoc41HhwMQAIj7usRl3Z3hnEXucZpuYWEfELG029bJI4jjQ4xiKZzF2UEAwJc7SNQHAdGjzmSDGrgJ5qNR4Sxj87ZzXv1MlGxSWNSq9xAbjXvbNRjrttBki2YAR1XoWEpZWNERAFvqs92fb/q66NMW19Vpk1hVKzndXLu0LhCH1gDBMLnft/qHulOpA6j7CadhmDUAesJjYSFiq2YtpP2V3vm/wBQ900W0+bdvxctN0r+EZ/SEbAOWcNiFHq0ctxpuOXmFIZTAEAQEpZzipKmBDXUqvRAEgRGvmElc7JjcHRonYIQhZEkisPC7ofosQ3p9Fr+LYsU6L3OMWgdTYfMrA4kMFUPNYNylhLZsQ3OLjq8ey6GbwOdFspP9CcafkB6D6rrANAIVQKLA6i7vqZ7oXv5k84HKbab6JxvBP8ATcwVCM5Be4RpJdA5aiSZKXOhb9iUOD0RMUxfXXlC4zg1EQBTEDQSYHpPqmm8Kd3oqGptDheCRTLARexkk+vklUeGua+m7vCcjAyIs4RDifMmD6BSR8h/Ddm6VQ5G0m3vuBbfVaThPZSnRvAuZyics8zOuil8H4b3bczvjPyHJSsbixSbmdMaWTUMairfJy82dzlphx9R9EJijiS/KWt8BBMmxHouY8vyHuvitGnO+ttFqKEiFTVsXRNdjgSTpb4eQmeuy7/E4sz/AKLB4gB4gSRa+sDf5WWcpCq7EBjmNDS8gkH4R5c72VJSqhjBBSu348Ghr9mQar6ja1RjnmXZSBpoFFd2N8QcMRUJEyHGQ6RF91eYkukZSB11Omn3uu0i+RmyxvGqu4JowjOUXaMTxrgLh4ZLJcCS0wHgETJ1PhERbZT8Bje6fmAnaFqq1BrxDgCPP7ssxxLhppEXkGYP6peUHDeJ0sWeOVaJ8/Uv6GIp1xbUbaOCrO1VU0sMXRncHCBF45Ap93BWlgdSd4gLEGxP5JzjnCnYigWB5Y+Jkc4uJ2m4kLd6nGhJaIzUk9jBs7Qi806gMT8O0mInciDHn5JTePNJ/wDHV2jmSfKfsX0SsJjH0nd3VaWxYEmR0Lvl+QWh4ZTa9xY78TSGnk7UfRJqNujrSm1HVZQU2jEks7up4RN2/wBWZlid/Lol1ezmUgl9Zu0EmDed9f2C3WDwRY2JzAXaDfxazMWvITHHHE0R4bki2sWv/lb+ikuRJdU5SqjO8C4XUpS6kXv8Uy6DFgI6WV9W7RCkJrsLPMXGsaa6qldxV9NsmoWtYD0A81BxldlVxY92ZzgHEGZI1BkaafJUU1FbWbTwPI+6vlyX9XtlRcCKbxnsQDGh315fVU1TiIqO+NrnHzB9o100Crf4CgcrQ1vjAcIOrWwZE7XHuu18PQokVC0BwnLEzoRp0JVJZHI0xYY490WJbpdWGF7Qmm4Nc4OkWaSAYG43KoMBiqtQ5nNDWEDKL5if0g6+SfxXD2VDLmmYieQmbKsZOL2NJwjkW6NbR7R0z8UtPLX6J0cdpf1EdQVhP5DS2DxaDBNx5yFOw9HK1rRMNAAkybCAtfWYt8FB/f8Aw1NLifeuLQIaIMnU3+Skqkwgeyk59Nmd5IABMCAbkn39YSqvFcQLjCEjYZ735iNt4nRLZJObtieWEYycYlyhVOH4nXNRjXYYta43dmBDRE39be6tlk1RmRO0mCNSlES0GXCYMDf0WQfweiTJpgm9yXb35rf4xs03gCZaRHOyzH8nqm2Q2jWAuhli200OdJkiotSopTwOiW5e6aBfnN9d1NYMojZV+L4Xi2PeBVa2XEw6XQDoBaBbrp6Js4PEwR3zCTuRpztl+/ou14Y9GS5SLddYwkgASTYJAK0XDOC5S17jfXLGh6q0IOTK5s0ca35LHCB+QZ4zReL/AGVWV+BVHOeRiHND3FxbE2va52n5BXK450CTYJ1qzh2U44PXj/3b9IFt73181YYHDvY0h9Q1DJIJEEDl981w8Upf3Gp2ri2NGZzgAdDOvTmoVEtP2HVFbw1geXx4iZ6HyCoTjn947JjaUPccrXzLZcXQ2ReGiI68gmcXjMQ2MuKY8jk2LxuQ2CJ5fNQ5LkvGE7pGqrUQ5MvwbBqY9Y+9FG4RxLNTptqPDqpBmBuJ9rJntBgqtQsFMSAHHaJ2mVbU0tiujuqWxPGFYfxSOohV/GnhzWU2eIzaDJED91ncVhMTTILqQykgTIiNzrI6LXcJwzRSYcomJki99VXU52mbuEcVTi7H8FhRTYGied+Z1T6FF4kavdnuQ01JEZjDQJvPpb1VhZu3bKXtPwxlcEZJIs86RIsQTvtbnCr8I19MBzBZlp1i0KZxQYtzKjhRaZAhubQtLjPxQbQPyVdwJlSo/LVaGGfDEOBESCRPOVjJJyTH8E//ADafj6Go4TxXvQQ4AOHz8wEriVVoLC4PsZlugEgGfK6R/BOGYNa0AkkQYI00jTT5qbh3OIOYaEjqOaYqhFtXaR55xDiFAudSfOUOvY5TEOAJG0RrCYbWw7XMd3hlgygSbAAi9pkA6TtpZantBwsZy/IC11zYRmPh+YhUVXh9KS40wSA7UTqZNjbVIzVM7OKWuKaEUsBTJpvbJLWtDHTo0Ax6EOvzSaHBWNdnd4yPhnbzjQk7lcHFaLABmizbRoC2R5AQVKwuKFRocx0tOhjzIPzBVODVJPYebGqqqnDKlslctAN4B8VxJJnWAdIS6vfgnK0O8R+ItAibRvprO8p/C1axce8phrIMOn8Ui0SdkUDaezIf8srEXxTtDIAN5jefpz5Jx3DqxBAxDvIxpaLX9f2srRugXVFk6EXfBKs08pMlqmvnbmNtuqzmHxBYZb/laHC187Q6IlZvtdnN6nE4y1eGOkwgGVxzZELjAbzz+/mq0tN+RQnIQhdYzKntBhmloeSQQYsJkFSeHYOmGAtAdI1Iuf06Kq43i+8eGNuG8t3ft+qpcJxlkxmqC4s0GSbzabRBm0rGWRRk9h7036S1Sr8jdNpgaADoAmMZxFlL4iZOwEn9lmsmKfPdsFEEfE57i46gSOY103T1DssO8bUqVX1HDmTBMQfOPJUfUKthaMY33cDuP445xIYcree5/RQy+o8XL3D1IV5TwDGmQ0fX6p9LyzNjazY4KoR/cytRjh+EjqISQPOVa4vj9Nr306lN4Am8S11m6f8AYjnI81Q43ibWHw06kToWwR8zPpJQm2M4+pjP8WwhvDWNfnDfFJMyZvr8k1iOLOY8g0nZZEOG+uY9BA6ypWGxQqMDmyASdRBsSD9FIUjNbbE3spxOjUeQLvLczZmcu+vUXWqVH2e4O1hNbI0OcIEATl1v1gK6e+ATyBKexpqKRxOoaeRtHKomBlzA6zEAdDqlgKPRxgdzHhDjO07HzXBjhkzxaYgxzj85WlMwJKFGOOAaHRqYFx53nlZOurQ0GNYt1MKKYDiZ/g2TOUTb5EkR7rhxYzFsGZA6yJ+S6MRdwy2aJJkcp09FNMBju2PJLal5vffzHpEJbcBH4ne/T9FDqYSi9jnlkbyHXk/IaruHoMYO8GexiM0g+fnAn2KnuLVGuSS7BEObld4Zl03JjQX803jOCsqOzXad4i/7qW3EAx5uIHpN+lkj+NHgmRmBPQATdVacuQjNxdoawfB6VNmUU2m8mWtuYidOVlCr9m25pYQxp/DFh0hW9CrmaHQRN7qv4jwl1V4OeGxpe3RVlFVVGmKbUr1UOYPAUmy0Q528wT+yq+0I8bQNA0QNhc7K7wOCFJuUGbyTzKzfa1udxY05TlaJvrM7eX1VMm0Dbp23mvnkiIVYOG4hwhteHTDfDNufVa/BcIa0DP4nb8p6JJtI6OTNGHJTEBrHVXg5Gaxq48hP12WgwONp1WzTcC0SLeRjTbS3MJ/IIiBHJVOL7OtzGpRJpVLnwmA4nnGnpzWbd8nNy5Xke5cIVC7i9agB/EMDm7vZfblaTNtB6q1wnEKdUeBwd5bjqDcahVaMSxq1MomJUZ7i7U25D8zulV6suyg/Dc9ToPvyXE3nytPSiiRwBIp0GtnK0CTJgASeacQky4IQhAAhCEAVOMfiw5/dtplsjLfxR4ZkEwfxfJWVDNlGeM0CY0nePJOIU2AlzAdQD1ULiPB2VWFo8BP4mi4vf9PVT0IuiVJrhmaGAxuHjuq5qsAjK+5gabGPTnsn2dp6gEVaQIvmykyBfa8nQ25q+Tb6LXagHqFvHPJclm4y5X7FThO1mFdmaZYfxAg6ZjqfXTzi60FOm0gECxIcI0mLH2VNjOBU3g2idjcexUzh+J7top1CGltmk6EDSD5aQmsefW6ZWeONXBk12GbAFxExBIieiWWAxO0H1CiY3FvGU0wHAkyQC6OQsRE38RsIVf8AzzEOAyYN0OaS0l2lhGa1tVtqMqLLE1qVMguIBkkbmTrZIw/EKVSQ113agyCbRb0CwdTjFYlxOHfN9dSfb781YYaoYBgtOsbg6+4WDzuzoR6OLjzv/Y2zaAiLkSDck6aarvcjluT6mf1KzlLj1URJDuoufUK1bx+lzcP/AKlarIn5Fp9Nkh4/YmfwrcobEAaQSI9UPwzTEjSI9LrlDGsf8LgfvkU8r2xdquTjGwABoLKFxGnWJYaTg0AOLgROY2yjynxCfNdq8ZpNMZpvBgEx1UsvHMKOSzTXKM7UxPEGMLntoCwJgzB0MX9d1m++xJcDUFMhzvHzi+l7nRa7tBjwG92DcwXeQ5dVS4TDmo8D7jcpbNKtjo9JDTFzf2iy4HhCBnPQfmVbpLGAAAaBKSLdiuSbnJyBCEKDM4q7E8ApPeHwWka5SQDYi8ddlZIU2AllMAQEpCEN2QCEIUEghCEACEIQAIQhAAhCEACEIQAJL2AiCJHmlIQBBPDcpzU3Fh9x7J1+IrOpxlaHEayfeI1UlC1jlnHZMu53+LcpWcDdu4D3K6eAkAw8eyuUKmpmvxWT3MzXwjmfEPXb3UHG1HgDu2hxkSCY8O8eZ0C2TmgiCJCp+I8LyjMzTccunkrqQ1i6lT7ZbMyn81ryQcPeNiTz36DT9VJPFcUQA6kSJH4rBpidTrqrBC01UM6L5Bce4/uUpzpjS33fmVIwdMPlh1N2/wDIbeot7KyVukyJS0x1NFbjMS2k0OcCZIFrm+/oJJ8gpXCu0VBpMl2Yj+k2Go9/yT2CoZngEW3HyWiFIch7BZz2W4p1WX+RDWAxzKzBUYZaZgxGhIPzBUhcAjRdWIgCEIUACEIQAIQhAAhCEACEIQAIQhAAhCEACEIQAIQhAAhCEACEIQAIQhAAuLqEAZziGFyPI2Nx0UZXPHB4W9fyVMtou0dnBNzgmwQChCsamn4Y1lRmfI3MbOtuP11ThZlMe3T9lD7NHwP/AOQ+iscX+H/l+RTWSOvHb9rODkWnI0vcbQhC5oAhCEACEIQB/9k="/>
          <p:cNvSpPr>
            <a:spLocks noChangeAspect="1" noChangeArrowheads="1"/>
          </p:cNvSpPr>
          <p:nvPr/>
        </p:nvSpPr>
        <p:spPr bwMode="auto">
          <a:xfrm>
            <a:off x="63500" y="-846138"/>
            <a:ext cx="2581275" cy="1771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239622" name="AutoShape 6" descr="data:image/jpeg;base64,/9j/4AAQSkZJRgABAQAAAQABAAD/2wCEAAkGBhQSERQUExIVFRUWGBYYGBgXGBgaGBgXGhcYGBsbGhgYHSYfGBwjHBcXHy8gIycpLCwsGB4xNTAqNSYrLCkBCQoKDgwOGg8PGi8kHyQsKiwvLCosLy8uKiwsKSwsLCwsLCwsLCwsLCwsLCwsLCwsLCwqLCwsLCwsLCwsLCwpLP/AABEIALoBDwMBIgACEQEDEQH/xAAbAAABBQEBAAAAAAAAAAAAAAAAAgMEBQYBB//EAD0QAAEDAgQDBgQEBQQBBQAAAAEAAhEDIQQSMUEFUXEGEyJhgZEyobHwQsHR4RQVUlPxI0NykjMkNGKC0v/EABkBAAIDAQAAAAAAAAAAAAAAAAAEAQIDBf/EADARAAICAQMDAgQEBwEAAAAAAAABAhEDEiExBCJBE1EUgbHwMmFxkTNCYqHB0eEj/9oADAMBAAIRAxEAPwD2M123GYCFFpafd/NExObWb/qlpbPkb7aLJHJuDvIHvqluwxvBG50XKI8Xpb3v+Sdr4prIzOiea2wwTx7kPnYzGMxdTOQSWwYgGI9tVK4RxXKcrySHHUnQ/omOL4hj6mZmkCTESb8/KFBWX8OXadhYo5MSTVG3KiNz7Pb9ev35rnCa+ei0nUS0+lvonP4FvmfVPxaONKLi6ZwCp/U1PUiYEkE7wmf5ezkfdNGkzYOI8jb56olKK5ZBOUPEMuRzuPkEs4kzYW85BSLkyTJ+XslM2SOmk9yyQCCbS1xOuo3PPRKpkU5HxOJJMfdkkhDWxos/iXXG5Okk0n5gCuVa4b5nYbqNkH+LLoaArPqVWyI0ne9cd46D9Ur+J8OhLulp5zySVxZR6ia5JpHA3SSTHMlKQhYNt8kghCFBIIQhAAhCEACEIQAIQhAAhCEACEIQByo/M7yGnInmhdbhXCwiNifpCdZhRv4j56egTssM5ybfBS6G8OJcTyEep/wo3aAt7q+sjL13+UqyDY0VLxXhY8TzUgk2DrDpOq306YaUaYa1ptmar8RpseGOdDiJvy6+iS3i9E/7reev3yUnFcOZmBdke6NRcAbX0m591GbwmiCSKTZPl6pRqtmdpSct0S8NxgGBTqXaJgO89Y5StpQqZmtdzAPuFicBgaLKmYsAmzi0XI5e628hoGgAHSyaxNtWc3q0k0qG8XUAbc629/2TKoO0fGQSALtBgRuT5m0KswnaprfhLyOWUwsM/c9vBEOmbhd7+xs0KnpdqaDhILo38Nhpv96LuOwzq4p1KTwAQCM2YRLmuzQNTALYMa66pWvcXqi3QqGnwrFx4sUZ/wDjbd0/h/49IQ3heLl2bEiPwgT5a20ibc7or8wL5Cr+EYaswP76oHkulsTZsC1xzVgoAEIQoAEIQgAQkVXQ0kXIBPy8lQYftNUOVpoOc527Q5rPiA3Btrfy0ClKwNEhZ/Edp6jWz/Cvk6AEnnrDeluU8lK4Xxo1ahYaTmw3NmM5T4ogSOUGd7qdLAtkIQqgCEIQAIQhAAhCEACEIQBLQhC7BkBKzGO72sc+R2T8IjQdFp0KJR1KjXFk9N2kZ/D9ni5oJdlJ2jT5qSOzbP63fJW6z9DjT6Zc2oC8gnUwR8lRxhHlG8cmbLelljQ4JTa4OEmNiZHXRZvH4mXOc51pNybC9lKx3FnvJhzmt5ae8aqpxOEa9paeo8josck1xEbwYprvnux54BjdRGtq57huTMdIkiLT97JnD4lzDkqSRoHRAt6f4hWEWku9dliN8lpwWuJLCBe4t7q6AWWwtTKQ4ag+601GsHNDhofuFlJHO6rHUtS8jiEJIcDoVQTFIQhAAhCEACEIQAIlCEACEIQAIQhAAhCEACEIQAIQhAAhCEAS0KDVLcx8ZBnYc76+ULgLf7rjpH3uu3pMSeqbjeNqMc3KYaRrG/UqywxFxnzHX0Tr2A6gHqJVJLwaY5KMrasxGI7T1qbnH/UdERAkEFszpGtlWDtC+oS7uajpAIN/EZI1iIgarbcU4OzI5zG5XC9pggbQs5fySmRSWzZ1cDhPugq+RWnjD7/+mqW+fS11JweKNTNmpuZliJ3kbJzEYsMEkG5gQCZOto8gSkHGMlozXc0vbrdouenTryWQzx5HatIPaWuH3zCRXwrSwM0AiIvp11ShiWnJB+IFw822/wD0EgY5hLPF8eYM1uWzPTTdBOxBfgadOGvqvk6STt06p7CZQx7m1Krx4nWdBs0mACN7bclOqUmn4gD1AP1SaNID4QAPIQgpLGpbPghDtaQ1rHCqC0ARqeQzOtc+ae4ZxrvCcge1zQCZsL7TupkqrfxZ7XvBoPIBIBG4BgbeseqKQKKgq8foaihxshvibJ5iydZxxsgEET6rJ/zh39ipOm/1i2qcq8QcGB4pGdwSBlF5knp9wq6EZPBifg3FOsHCQQQlArI0awc0OaZB3CvuCf8AjPU/QKjjQrm6dY46kyxQouM4g2nrcnYKvPHXbNb7lQotmUME5q0i6Qqinxz+pvsf1VnQrh4lpsoaaKzxTh+JDiEIUGYIQhAAhC4XRqpA6hcAJ0HqbfVJY+Zt+6s8ckraIsWhCFQkEIQgCQaLTq0eyO5b/SPZLQuzZkJbSA0AHQJSEIAFm+NYFlLLlm+YmTtZaRZjtQM7jTJIblAsecz7iyyyVp3Gulv1FRVYjDte2HaayCRHQjqfdNDhlMFpyCWgBpvIAkAA8rnrKifyASf9WplIAidhO/SB6LjOzrR/u1fLxaeQERsPZJnX39iZSwLW5QM3gnL4naGLa3HhFjyXBgaZyktBLfhO48Wa3K5S6GHyNawEnK0CSbkefmnnjTqEE0iuxnFRTeQ5pgCbAk+giN4mdbIwXGhUeGZHtJmJFoAm5TmMpV5JpuAsIk2HOWxczvKj5cXmuacGdNutpUlW3Za5AuimOSh4NtcPPeFhbltFjmn6a/Jars5REOdvIHQRKtCOp0Uy5fThqooHy0wbdQZXMoIIMGdRtHQrRVuCBz6rifiHhvo65Pzt6rN4gkNcQJcGkjzMSB7onDSRhzLIivqYN1A5qIlp+Jlo2uPndaTs7xdj6LyPw3I3Ejf1ELPvxrwKnhMtDS0ZXXloJuBcgkiBeycoVXMeRSaGsqjM85SHS3QGdJzA7aOWbVoMkNapFhWrFzi46lVWI4LmcXCq9hLp8MA6C076DpdJwGMrFre8YA4uYDYjwuZJNiRY2+qbfxSrkJFMlzTTBbldJ8ZD45w0Agi11NGnbRKwnDSx+bvXuEEZT8O1/l8ytJwMHxWMGL+aqOAPc/uzVaA4ky2DzMWPkAtYAqTfgV6nIlHQlydXC6FE4pVy0zBgyI90rg4qO8b4LSPDzBmNFOLHrYi4VDWTaeGkHMLn5D8im3tLRcj5yfSFMTVagDe4Ma/snpYotVXBhZELzyAEambdYCl08OBfU8z+XJRmvmIEmNAnaOHIIJt5ST6cljgX9Pz+/wDBLDGAGOfyjeUlJIg3knmd/wAvRKWOeVy4JQIQhLlgQhCAJL6gaJJAHMqtq9o6QJAl0akRA+alcTw2em4TEXB8xdebVWUXBxzVCGkWFtSRGl911Mk3Hg26fDHJbZ6C3j9I/wBQ9P0TjONUT+OOoI/JecsbQkkVKhvvcEyBAG+23mpnDHMAfkc4gG83IOUaegHzWXrMY+Eg/JvzxOl/cb7rN8VxTX1XFulh1gKsZxKmQCKjb8yAfY3XTjaf9xn/AGHLryKrPI5KqNcPTxxy1WPuVfV41Sb/ALgJ0AAJJN7DzsdVIdjGf3Wf9m7HrzSaFCkZc1rCb3EEzc67a/NZDTb8HMNVrVWzRw732JlxDQbc9De3oeSYfh8S6Mzm0ubY8Q9fvUr0eiZa2NIH0UDiGPptdlqMBiDJgm+kNNyPPSbJp4UctdZK+5FRwjs88sb3jrQL/id6beqvHcGpFuXJ67+6jjtHSmPENNWxYiQfZM0uO97Upin8DiNRc6z00V0oxMnkyZXzxuUvE6TqT8gGY5gJ2DdZPptuV3hPGiMxZpJaQQYMWkHfqFf8a4Z3gzNu4CCOY/VYmuDDKrS8U2Bx7qC3QFoGWJ152gaJeacJWh/FkWaFS39/9m3wFZ2QPaJabFupBnb6+qruM8HcQ80DLiDIt4CdNPVI7O8WDT3b3CS0OtMAm2uwN4nkr+phwfEw38tCmlWWO4hLV0+R6TzoYytSOV9IuYJ8QdJi9jOpFheJUzDcRp1D4HgnlutZisIK2oyVBvseqy/EOzzWvGZmVwIdLTAdBnbUSPklsmJwH8GdZNlz7DWPxL2CWU85kAgaxe4+Shu4vUtOGqTF40m0jS/+POJ+OpPcAGPyGQZibbiEjBUaoc41HhwMQAIj7usRl3Z3hnEXucZpuYWEfELG029bJI4jjQ4xiKZzF2UEAwJc7SNQHAdGjzmSDGrgJ5qNR4Sxj87ZzXv1MlGxSWNSq9xAbjXvbNRjrttBki2YAR1XoWEpZWNERAFvqs92fb/q66NMW19Vpk1hVKzndXLu0LhCH1gDBMLnft/qHulOpA6j7CadhmDUAesJjYSFiq2YtpP2V3vm/wBQ900W0+bdvxctN0r+EZ/SEbAOWcNiFHq0ctxpuOXmFIZTAEAQEpZzipKmBDXUqvRAEgRGvmElc7JjcHRonYIQhZEkisPC7ofosQ3p9Fr+LYsU6L3OMWgdTYfMrA4kMFUPNYNylhLZsQ3OLjq8ey6GbwOdFspP9CcafkB6D6rrANAIVQKLA6i7vqZ7oXv5k84HKbab6JxvBP8ATcwVCM5Be4RpJdA5aiSZKXOhb9iUOD0RMUxfXXlC4zg1EQBTEDQSYHpPqmm8Kd3oqGptDheCRTLARexkk+vklUeGua+m7vCcjAyIs4RDifMmD6BSR8h/Ddm6VQ5G0m3vuBbfVaThPZSnRvAuZyics8zOuil8H4b3bczvjPyHJSsbixSbmdMaWTUMairfJy82dzlphx9R9EJijiS/KWt8BBMmxHouY8vyHuvitGnO+ttFqKEiFTVsXRNdjgSTpb4eQmeuy7/E4sz/AKLB4gB4gSRa+sDf5WWcpCq7EBjmNDS8gkH4R5c72VJSqhjBBSu348Ghr9mQar6ja1RjnmXZSBpoFFd2N8QcMRUJEyHGQ6RF91eYkukZSB11Omn3uu0i+RmyxvGqu4JowjOUXaMTxrgLh4ZLJcCS0wHgETJ1PhERbZT8Bje6fmAnaFqq1BrxDgCPP7ssxxLhppEXkGYP6peUHDeJ0sWeOVaJ8/Uv6GIp1xbUbaOCrO1VU0sMXRncHCBF45Ap93BWlgdSd4gLEGxP5JzjnCnYigWB5Y+Jkc4uJ2m4kLd6nGhJaIzUk9jBs7Qi806gMT8O0mInciDHn5JTePNJ/wDHV2jmSfKfsX0SsJjH0nd3VaWxYEmR0Lvl+QWh4ZTa9xY78TSGnk7UfRJqNujrSm1HVZQU2jEks7up4RN2/wBWZlid/Lol1ezmUgl9Zu0EmDed9f2C3WDwRY2JzAXaDfxazMWvITHHHE0R4bki2sWv/lb+ikuRJdU5SqjO8C4XUpS6kXv8Uy6DFgI6WV9W7RCkJrsLPMXGsaa6qldxV9NsmoWtYD0A81BxldlVxY92ZzgHEGZI1BkaafJUU1FbWbTwPI+6vlyX9XtlRcCKbxnsQDGh315fVU1TiIqO+NrnHzB9o100Crf4CgcrQ1vjAcIOrWwZE7XHuu18PQokVC0BwnLEzoRp0JVJZHI0xYY490WJbpdWGF7Qmm4Nc4OkWaSAYG43KoMBiqtQ5nNDWEDKL5if0g6+SfxXD2VDLmmYieQmbKsZOL2NJwjkW6NbR7R0z8UtPLX6J0cdpf1EdQVhP5DS2DxaDBNx5yFOw9HK1rRMNAAkybCAtfWYt8FB/f8Aw1NLifeuLQIaIMnU3+Skqkwgeyk59Nmd5IABMCAbkn39YSqvFcQLjCEjYZ735iNt4nRLZJObtieWEYycYlyhVOH4nXNRjXYYta43dmBDRE39be6tlk1RmRO0mCNSlES0GXCYMDf0WQfweiTJpgm9yXb35rf4xs03gCZaRHOyzH8nqm2Q2jWAuhli200OdJkiotSopTwOiW5e6aBfnN9d1NYMojZV+L4Xi2PeBVa2XEw6XQDoBaBbrp6Js4PEwR3zCTuRpztl+/ou14Y9GS5SLddYwkgASTYJAK0XDOC5S17jfXLGh6q0IOTK5s0ca35LHCB+QZ4zReL/AGVWV+BVHOeRiHND3FxbE2va52n5BXK450CTYJ1qzh2U44PXj/3b9IFt73181YYHDvY0h9Q1DJIJEEDl981w8Upf3Gp2ri2NGZzgAdDOvTmoVEtP2HVFbw1geXx4iZ6HyCoTjn947JjaUPccrXzLZcXQ2ReGiI68gmcXjMQ2MuKY8jk2LxuQ2CJ5fNQ5LkvGE7pGqrUQ5MvwbBqY9Y+9FG4RxLNTptqPDqpBmBuJ9rJntBgqtQsFMSAHHaJ2mVbU0tiujuqWxPGFYfxSOohV/GnhzWU2eIzaDJED91ncVhMTTILqQykgTIiNzrI6LXcJwzRSYcomJki99VXU52mbuEcVTi7H8FhRTYGied+Z1T6FF4kavdnuQ01JEZjDQJvPpb1VhZu3bKXtPwxlcEZJIs86RIsQTvtbnCr8I19MBzBZlp1i0KZxQYtzKjhRaZAhubQtLjPxQbQPyVdwJlSo/LVaGGfDEOBESCRPOVjJJyTH8E//ADafj6Go4TxXvQQ4AOHz8wEriVVoLC4PsZlugEgGfK6R/BOGYNa0AkkQYI00jTT5qbh3OIOYaEjqOaYqhFtXaR55xDiFAudSfOUOvY5TEOAJG0RrCYbWw7XMd3hlgygSbAAi9pkA6TtpZantBwsZy/IC11zYRmPh+YhUVXh9KS40wSA7UTqZNjbVIzVM7OKWuKaEUsBTJpvbJLWtDHTo0Ax6EOvzSaHBWNdnd4yPhnbzjQk7lcHFaLABmizbRoC2R5AQVKwuKFRocx0tOhjzIPzBVODVJPYebGqqqnDKlslctAN4B8VxJJnWAdIS6vfgnK0O8R+ItAibRvprO8p/C1axce8phrIMOn8Ui0SdkUDaezIf8srEXxTtDIAN5jefpz5Jx3DqxBAxDvIxpaLX9f2srRugXVFk6EXfBKs08pMlqmvnbmNtuqzmHxBYZb/laHC187Q6IlZvtdnN6nE4y1eGOkwgGVxzZELjAbzz+/mq0tN+RQnIQhdYzKntBhmloeSQQYsJkFSeHYOmGAtAdI1Iuf06Kq43i+8eGNuG8t3ft+qpcJxlkxmqC4s0GSbzabRBm0rGWRRk9h7036S1Sr8jdNpgaADoAmMZxFlL4iZOwEn9lmsmKfPdsFEEfE57i46gSOY103T1DssO8bUqVX1HDmTBMQfOPJUfUKthaMY33cDuP445xIYcree5/RQy+o8XL3D1IV5TwDGmQ0fX6p9LyzNjazY4KoR/cytRjh+EjqISQPOVa4vj9Nr306lN4Am8S11m6f8AYjnI81Q43ibWHw06kToWwR8zPpJQm2M4+pjP8WwhvDWNfnDfFJMyZvr8k1iOLOY8g0nZZEOG+uY9BA6ypWGxQqMDmyASdRBsSD9FIUjNbbE3spxOjUeQLvLczZmcu+vUXWqVH2e4O1hNbI0OcIEATl1v1gK6e+ATyBKexpqKRxOoaeRtHKomBlzA6zEAdDqlgKPRxgdzHhDjO07HzXBjhkzxaYgxzj85WlMwJKFGOOAaHRqYFx53nlZOurQ0GNYt1MKKYDiZ/g2TOUTb5EkR7rhxYzFsGZA6yJ+S6MRdwy2aJJkcp09FNMBju2PJLal5vffzHpEJbcBH4ne/T9FDqYSi9jnlkbyHXk/IaruHoMYO8GexiM0g+fnAn2KnuLVGuSS7BEObld4Zl03JjQX803jOCsqOzXad4i/7qW3EAx5uIHpN+lkj+NHgmRmBPQATdVacuQjNxdoawfB6VNmUU2m8mWtuYidOVlCr9m25pYQxp/DFh0hW9CrmaHQRN7qv4jwl1V4OeGxpe3RVlFVVGmKbUr1UOYPAUmy0Q528wT+yq+0I8bQNA0QNhc7K7wOCFJuUGbyTzKzfa1udxY05TlaJvrM7eX1VMm0Dbp23mvnkiIVYOG4hwhteHTDfDNufVa/BcIa0DP4nb8p6JJtI6OTNGHJTEBrHVXg5Gaxq48hP12WgwONp1WzTcC0SLeRjTbS3MJ/IIiBHJVOL7OtzGpRJpVLnwmA4nnGnpzWbd8nNy5Xke5cIVC7i9agB/EMDm7vZfblaTNtB6q1wnEKdUeBwd5bjqDcahVaMSxq1MomJUZ7i7U25D8zulV6suyg/Dc9ToPvyXE3nytPSiiRwBIp0GtnK0CTJgASeacQky4IQhAAhCEAVOMfiw5/dtplsjLfxR4ZkEwfxfJWVDNlGeM0CY0nePJOIU2AlzAdQD1ULiPB2VWFo8BP4mi4vf9PVT0IuiVJrhmaGAxuHjuq5qsAjK+5gabGPTnsn2dp6gEVaQIvmykyBfa8nQ25q+Tb6LXagHqFvHPJclm4y5X7FThO1mFdmaZYfxAg6ZjqfXTzi60FOm0gECxIcI0mLH2VNjOBU3g2idjcexUzh+J7top1CGltmk6EDSD5aQmsefW6ZWeONXBk12GbAFxExBIieiWWAxO0H1CiY3FvGU0wHAkyQC6OQsRE38RsIVf8AzzEOAyYN0OaS0l2lhGa1tVtqMqLLE1qVMguIBkkbmTrZIw/EKVSQ113agyCbRb0CwdTjFYlxOHfN9dSfb781YYaoYBgtOsbg6+4WDzuzoR6OLjzv/Y2zaAiLkSDck6aarvcjluT6mf1KzlLj1URJDuoufUK1bx+lzcP/AKlarIn5Fp9Nkh4/YmfwrcobEAaQSI9UPwzTEjSI9LrlDGsf8LgfvkU8r2xdquTjGwABoLKFxGnWJYaTg0AOLgROY2yjynxCfNdq8ZpNMZpvBgEx1UsvHMKOSzTXKM7UxPEGMLntoCwJgzB0MX9d1m++xJcDUFMhzvHzi+l7nRa7tBjwG92DcwXeQ5dVS4TDmo8D7jcpbNKtjo9JDTFzf2iy4HhCBnPQfmVbpLGAAAaBKSLdiuSbnJyBCEKDM4q7E8ApPeHwWka5SQDYi8ddlZIU2AllMAQEpCEN2QCEIUEghCEACEIQAIQhAAhCEACEIQAJL2AiCJHmlIQBBPDcpzU3Fh9x7J1+IrOpxlaHEayfeI1UlC1jlnHZMu53+LcpWcDdu4D3K6eAkAw8eyuUKmpmvxWT3MzXwjmfEPXb3UHG1HgDu2hxkSCY8O8eZ0C2TmgiCJCp+I8LyjMzTccunkrqQ1i6lT7ZbMyn81ryQcPeNiTz36DT9VJPFcUQA6kSJH4rBpidTrqrBC01UM6L5Bce4/uUpzpjS33fmVIwdMPlh1N2/wDIbeot7KyVukyJS0x1NFbjMS2k0OcCZIFrm+/oJJ8gpXCu0VBpMl2Yj+k2Go9/yT2CoZngEW3HyWiFIch7BZz2W4p1WX+RDWAxzKzBUYZaZgxGhIPzBUhcAjRdWIgCEIUACEIQAIQhAAhCEACEIQAIQhAAhCEACEIQAIQhAAhCEACEIQAIQhAAuLqEAZziGFyPI2Nx0UZXPHB4W9fyVMtou0dnBNzgmwQChCsamn4Y1lRmfI3MbOtuP11ThZlMe3T9lD7NHwP/AOQ+iscX+H/l+RTWSOvHb9rODkWnI0vcbQhC5oAhCEACEIQB/9k="/>
          <p:cNvSpPr>
            <a:spLocks noChangeAspect="1" noChangeArrowheads="1"/>
          </p:cNvSpPr>
          <p:nvPr/>
        </p:nvSpPr>
        <p:spPr bwMode="auto">
          <a:xfrm>
            <a:off x="63500" y="-846138"/>
            <a:ext cx="2581275" cy="1771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239624" name="AutoShape 8" descr="data:image/jpeg;base64,/9j/4AAQSkZJRgABAQAAAQABAAD/2wCEAAkGBhQSERQUExIVFRUWGBYYGBgXGBgaGBgXGhcYGBsbGhgYHSYfGBwjHBcXHy8gIycpLCwsGB4xNTAqNSYrLCkBCQoKDgwOGg8PGi8kHyQsKiwvLCosLy8uKiwsKSwsLCwsLCwsLCwsLCwsLCwsLCwsLCwqLCwsLCwsLCwsLCwpLP/AABEIALoBDwMBIgACEQEDEQH/xAAbAAABBQEBAAAAAAAAAAAAAAAAAgMEBQYBB//EAD0QAAEDAgQDBgQEBQQBBQAAAAEAAhEDIQQSMUEFUXEGEyJhgZEyobHwQsHR4RQVUlPxI0NykjMkNGKC0v/EABkBAAIDAQAAAAAAAAAAAAAAAAAEAQIDBf/EADARAAICAQMDAgQEBwEAAAAAAAABAhEDEiExBCJBE1EUgbHwMmFxkTNCYqHB0eEj/9oADAMBAAIRAxEAPwD2M123GYCFFpafd/NExObWb/qlpbPkb7aLJHJuDvIHvqluwxvBG50XKI8Xpb3v+Sdr4prIzOiea2wwTx7kPnYzGMxdTOQSWwYgGI9tVK4RxXKcrySHHUnQ/omOL4hj6mZmkCTESb8/KFBWX8OXadhYo5MSTVG3KiNz7Pb9ev35rnCa+ei0nUS0+lvonP4FvmfVPxaONKLi6ZwCp/U1PUiYEkE7wmf5ezkfdNGkzYOI8jb56olKK5ZBOUPEMuRzuPkEs4kzYW85BSLkyTJ+XslM2SOmk9yyQCCbS1xOuo3PPRKpkU5HxOJJMfdkkhDWxos/iXXG5Okk0n5gCuVa4b5nYbqNkH+LLoaArPqVWyI0ne9cd46D9Ur+J8OhLulp5zySVxZR6ia5JpHA3SSTHMlKQhYNt8kghCFBIIQhAAhCEACEIQAIQhAAhCEACEIQByo/M7yGnInmhdbhXCwiNifpCdZhRv4j56egTssM5ybfBS6G8OJcTyEep/wo3aAt7q+sjL13+UqyDY0VLxXhY8TzUgk2DrDpOq306YaUaYa1ptmar8RpseGOdDiJvy6+iS3i9E/7reev3yUnFcOZmBdke6NRcAbX0m591GbwmiCSKTZPl6pRqtmdpSct0S8NxgGBTqXaJgO89Y5StpQqZmtdzAPuFicBgaLKmYsAmzi0XI5e628hoGgAHSyaxNtWc3q0k0qG8XUAbc629/2TKoO0fGQSALtBgRuT5m0KswnaprfhLyOWUwsM/c9vBEOmbhd7+xs0KnpdqaDhILo38Nhpv96LuOwzq4p1KTwAQCM2YRLmuzQNTALYMa66pWvcXqi3QqGnwrFx4sUZ/wDjbd0/h/49IQ3heLl2bEiPwgT5a20ibc7or8wL5Cr+EYaswP76oHkulsTZsC1xzVgoAEIQoAEIQgAQkVXQ0kXIBPy8lQYftNUOVpoOc527Q5rPiA3Btrfy0ClKwNEhZ/Edp6jWz/Cvk6AEnnrDeluU8lK4Xxo1ahYaTmw3NmM5T4ogSOUGd7qdLAtkIQqgCEIQAIQhAAhCEACEIQBLQhC7BkBKzGO72sc+R2T8IjQdFp0KJR1KjXFk9N2kZ/D9ni5oJdlJ2jT5qSOzbP63fJW6z9DjT6Zc2oC8gnUwR8lRxhHlG8cmbLelljQ4JTa4OEmNiZHXRZvH4mXOc51pNybC9lKx3FnvJhzmt5ae8aqpxOEa9paeo8josck1xEbwYprvnux54BjdRGtq57huTMdIkiLT97JnD4lzDkqSRoHRAt6f4hWEWku9dliN8lpwWuJLCBe4t7q6AWWwtTKQ4ag+601GsHNDhofuFlJHO6rHUtS8jiEJIcDoVQTFIQhAAhCEACEIQAIlCEACEIQAIQhAAhCEACEIQAIQhAAhCEAS0KDVLcx8ZBnYc76+ULgLf7rjpH3uu3pMSeqbjeNqMc3KYaRrG/UqywxFxnzHX0Tr2A6gHqJVJLwaY5KMrasxGI7T1qbnH/UdERAkEFszpGtlWDtC+oS7uajpAIN/EZI1iIgarbcU4OzI5zG5XC9pggbQs5fySmRSWzZ1cDhPugq+RWnjD7/+mqW+fS11JweKNTNmpuZliJ3kbJzEYsMEkG5gQCZOto8gSkHGMlozXc0vbrdouenTryWQzx5HatIPaWuH3zCRXwrSwM0AiIvp11ShiWnJB+IFw822/wD0EgY5hLPF8eYM1uWzPTTdBOxBfgadOGvqvk6STt06p7CZQx7m1Krx4nWdBs0mACN7bclOqUmn4gD1AP1SaNID4QAPIQgpLGpbPghDtaQ1rHCqC0ARqeQzOtc+ae4ZxrvCcge1zQCZsL7TupkqrfxZ7XvBoPIBIBG4BgbeseqKQKKgq8foaihxshvibJ5iydZxxsgEET6rJ/zh39ipOm/1i2qcq8QcGB4pGdwSBlF5knp9wq6EZPBifg3FOsHCQQQlArI0awc0OaZB3CvuCf8AjPU/QKjjQrm6dY46kyxQouM4g2nrcnYKvPHXbNb7lQotmUME5q0i6Qqinxz+pvsf1VnQrh4lpsoaaKzxTh+JDiEIUGYIQhAAhC4XRqpA6hcAJ0HqbfVJY+Zt+6s8ckraIsWhCFQkEIQgCQaLTq0eyO5b/SPZLQuzZkJbSA0AHQJSEIAFm+NYFlLLlm+YmTtZaRZjtQM7jTJIblAsecz7iyyyVp3Gulv1FRVYjDte2HaayCRHQjqfdNDhlMFpyCWgBpvIAkAA8rnrKifyASf9WplIAidhO/SB6LjOzrR/u1fLxaeQERsPZJnX39iZSwLW5QM3gnL4naGLa3HhFjyXBgaZyktBLfhO48Wa3K5S6GHyNawEnK0CSbkefmnnjTqEE0iuxnFRTeQ5pgCbAk+giN4mdbIwXGhUeGZHtJmJFoAm5TmMpV5JpuAsIk2HOWxczvKj5cXmuacGdNutpUlW3Za5AuimOSh4NtcPPeFhbltFjmn6a/Jars5REOdvIHQRKtCOp0Uy5fThqooHy0wbdQZXMoIIMGdRtHQrRVuCBz6rifiHhvo65Pzt6rN4gkNcQJcGkjzMSB7onDSRhzLIivqYN1A5qIlp+Jlo2uPndaTs7xdj6LyPw3I3Ejf1ELPvxrwKnhMtDS0ZXXloJuBcgkiBeycoVXMeRSaGsqjM85SHS3QGdJzA7aOWbVoMkNapFhWrFzi46lVWI4LmcXCq9hLp8MA6C076DpdJwGMrFre8YA4uYDYjwuZJNiRY2+qbfxSrkJFMlzTTBbldJ8ZD45w0Agi11NGnbRKwnDSx+bvXuEEZT8O1/l8ytJwMHxWMGL+aqOAPc/uzVaA4ky2DzMWPkAtYAqTfgV6nIlHQlydXC6FE4pVy0zBgyI90rg4qO8b4LSPDzBmNFOLHrYi4VDWTaeGkHMLn5D8im3tLRcj5yfSFMTVagDe4Ma/snpYotVXBhZELzyAEambdYCl08OBfU8z+XJRmvmIEmNAnaOHIIJt5ST6cljgX9Pz+/wDBLDGAGOfyjeUlJIg3knmd/wAvRKWOeVy4JQIQhLlgQhCAJL6gaJJAHMqtq9o6QJAl0akRA+alcTw2em4TEXB8xdebVWUXBxzVCGkWFtSRGl911Mk3Hg26fDHJbZ6C3j9I/wBQ9P0TjONUT+OOoI/JecsbQkkVKhvvcEyBAG+23mpnDHMAfkc4gG83IOUaegHzWXrMY+Eg/JvzxOl/cb7rN8VxTX1XFulh1gKsZxKmQCKjb8yAfY3XTjaf9xn/AGHLryKrPI5KqNcPTxxy1WPuVfV41Sb/ALgJ0AAJJN7DzsdVIdjGf3Wf9m7HrzSaFCkZc1rCb3EEzc67a/NZDTb8HMNVrVWzRw732JlxDQbc9De3oeSYfh8S6Mzm0ubY8Q9fvUr0eiZa2NIH0UDiGPptdlqMBiDJgm+kNNyPPSbJp4UctdZK+5FRwjs88sb3jrQL/id6beqvHcGpFuXJ67+6jjtHSmPENNWxYiQfZM0uO97Upin8DiNRc6z00V0oxMnkyZXzxuUvE6TqT8gGY5gJ2DdZPptuV3hPGiMxZpJaQQYMWkHfqFf8a4Z3gzNu4CCOY/VYmuDDKrS8U2Bx7qC3QFoGWJ152gaJeacJWh/FkWaFS39/9m3wFZ2QPaJabFupBnb6+qruM8HcQ80DLiDIt4CdNPVI7O8WDT3b3CS0OtMAm2uwN4nkr+phwfEw38tCmlWWO4hLV0+R6TzoYytSOV9IuYJ8QdJi9jOpFheJUzDcRp1D4HgnlutZisIK2oyVBvseqy/EOzzWvGZmVwIdLTAdBnbUSPklsmJwH8GdZNlz7DWPxL2CWU85kAgaxe4+Shu4vUtOGqTF40m0jS/+POJ+OpPcAGPyGQZibbiEjBUaoc41HhwMQAIj7usRl3Z3hnEXucZpuYWEfELG029bJI4jjQ4xiKZzF2UEAwJc7SNQHAdGjzmSDGrgJ5qNR4Sxj87ZzXv1MlGxSWNSq9xAbjXvbNRjrttBki2YAR1XoWEpZWNERAFvqs92fb/q66NMW19Vpk1hVKzndXLu0LhCH1gDBMLnft/qHulOpA6j7CadhmDUAesJjYSFiq2YtpP2V3vm/wBQ900W0+bdvxctN0r+EZ/SEbAOWcNiFHq0ctxpuOXmFIZTAEAQEpZzipKmBDXUqvRAEgRGvmElc7JjcHRonYIQhZEkisPC7ofosQ3p9Fr+LYsU6L3OMWgdTYfMrA4kMFUPNYNylhLZsQ3OLjq8ey6GbwOdFspP9CcafkB6D6rrANAIVQKLA6i7vqZ7oXv5k84HKbab6JxvBP8ATcwVCM5Be4RpJdA5aiSZKXOhb9iUOD0RMUxfXXlC4zg1EQBTEDQSYHpPqmm8Kd3oqGptDheCRTLARexkk+vklUeGua+m7vCcjAyIs4RDifMmD6BSR8h/Ddm6VQ5G0m3vuBbfVaThPZSnRvAuZyics8zOuil8H4b3bczvjPyHJSsbixSbmdMaWTUMairfJy82dzlphx9R9EJijiS/KWt8BBMmxHouY8vyHuvitGnO+ttFqKEiFTVsXRNdjgSTpb4eQmeuy7/E4sz/AKLB4gB4gSRa+sDf5WWcpCq7EBjmNDS8gkH4R5c72VJSqhjBBSu348Ghr9mQar6ja1RjnmXZSBpoFFd2N8QcMRUJEyHGQ6RF91eYkukZSB11Omn3uu0i+RmyxvGqu4JowjOUXaMTxrgLh4ZLJcCS0wHgETJ1PhERbZT8Bje6fmAnaFqq1BrxDgCPP7ssxxLhppEXkGYP6peUHDeJ0sWeOVaJ8/Uv6GIp1xbUbaOCrO1VU0sMXRncHCBF45Ap93BWlgdSd4gLEGxP5JzjnCnYigWB5Y+Jkc4uJ2m4kLd6nGhJaIzUk9jBs7Qi806gMT8O0mInciDHn5JTePNJ/wDHV2jmSfKfsX0SsJjH0nd3VaWxYEmR0Lvl+QWh4ZTa9xY78TSGnk7UfRJqNujrSm1HVZQU2jEks7up4RN2/wBWZlid/Lol1ezmUgl9Zu0EmDed9f2C3WDwRY2JzAXaDfxazMWvITHHHE0R4bki2sWv/lb+ikuRJdU5SqjO8C4XUpS6kXv8Uy6DFgI6WV9W7RCkJrsLPMXGsaa6qldxV9NsmoWtYD0A81BxldlVxY92ZzgHEGZI1BkaafJUU1FbWbTwPI+6vlyX9XtlRcCKbxnsQDGh315fVU1TiIqO+NrnHzB9o100Crf4CgcrQ1vjAcIOrWwZE7XHuu18PQokVC0BwnLEzoRp0JVJZHI0xYY490WJbpdWGF7Qmm4Nc4OkWaSAYG43KoMBiqtQ5nNDWEDKL5if0g6+SfxXD2VDLmmYieQmbKsZOL2NJwjkW6NbR7R0z8UtPLX6J0cdpf1EdQVhP5DS2DxaDBNx5yFOw9HK1rRMNAAkybCAtfWYt8FB/f8Aw1NLifeuLQIaIMnU3+Skqkwgeyk59Nmd5IABMCAbkn39YSqvFcQLjCEjYZ735iNt4nRLZJObtieWEYycYlyhVOH4nXNRjXYYta43dmBDRE39be6tlk1RmRO0mCNSlES0GXCYMDf0WQfweiTJpgm9yXb35rf4xs03gCZaRHOyzH8nqm2Q2jWAuhli200OdJkiotSopTwOiW5e6aBfnN9d1NYMojZV+L4Xi2PeBVa2XEw6XQDoBaBbrp6Js4PEwR3zCTuRpztl+/ou14Y9GS5SLddYwkgASTYJAK0XDOC5S17jfXLGh6q0IOTK5s0ca35LHCB+QZ4zReL/AGVWV+BVHOeRiHND3FxbE2va52n5BXK450CTYJ1qzh2U44PXj/3b9IFt73181YYHDvY0h9Q1DJIJEEDl981w8Upf3Gp2ri2NGZzgAdDOvTmoVEtP2HVFbw1geXx4iZ6HyCoTjn947JjaUPccrXzLZcXQ2ReGiI68gmcXjMQ2MuKY8jk2LxuQ2CJ5fNQ5LkvGE7pGqrUQ5MvwbBqY9Y+9FG4RxLNTptqPDqpBmBuJ9rJntBgqtQsFMSAHHaJ2mVbU0tiujuqWxPGFYfxSOohV/GnhzWU2eIzaDJED91ncVhMTTILqQykgTIiNzrI6LXcJwzRSYcomJki99VXU52mbuEcVTi7H8FhRTYGied+Z1T6FF4kavdnuQ01JEZjDQJvPpb1VhZu3bKXtPwxlcEZJIs86RIsQTvtbnCr8I19MBzBZlp1i0KZxQYtzKjhRaZAhubQtLjPxQbQPyVdwJlSo/LVaGGfDEOBESCRPOVjJJyTH8E//ADafj6Go4TxXvQQ4AOHz8wEriVVoLC4PsZlugEgGfK6R/BOGYNa0AkkQYI00jTT5qbh3OIOYaEjqOaYqhFtXaR55xDiFAudSfOUOvY5TEOAJG0RrCYbWw7XMd3hlgygSbAAi9pkA6TtpZantBwsZy/IC11zYRmPh+YhUVXh9KS40wSA7UTqZNjbVIzVM7OKWuKaEUsBTJpvbJLWtDHTo0Ax6EOvzSaHBWNdnd4yPhnbzjQk7lcHFaLABmizbRoC2R5AQVKwuKFRocx0tOhjzIPzBVODVJPYebGqqqnDKlslctAN4B8VxJJnWAdIS6vfgnK0O8R+ItAibRvprO8p/C1axce8phrIMOn8Ui0SdkUDaezIf8srEXxTtDIAN5jefpz5Jx3DqxBAxDvIxpaLX9f2srRugXVFk6EXfBKs08pMlqmvnbmNtuqzmHxBYZb/laHC187Q6IlZvtdnN6nE4y1eGOkwgGVxzZELjAbzz+/mq0tN+RQnIQhdYzKntBhmloeSQQYsJkFSeHYOmGAtAdI1Iuf06Kq43i+8eGNuG8t3ft+qpcJxlkxmqC4s0GSbzabRBm0rGWRRk9h7036S1Sr8jdNpgaADoAmMZxFlL4iZOwEn9lmsmKfPdsFEEfE57i46gSOY103T1DssO8bUqVX1HDmTBMQfOPJUfUKthaMY33cDuP445xIYcree5/RQy+o8XL3D1IV5TwDGmQ0fX6p9LyzNjazY4KoR/cytRjh+EjqISQPOVa4vj9Nr306lN4Am8S11m6f8AYjnI81Q43ibWHw06kToWwR8zPpJQm2M4+pjP8WwhvDWNfnDfFJMyZvr8k1iOLOY8g0nZZEOG+uY9BA6ypWGxQqMDmyASdRBsSD9FIUjNbbE3spxOjUeQLvLczZmcu+vUXWqVH2e4O1hNbI0OcIEATl1v1gK6e+ATyBKexpqKRxOoaeRtHKomBlzA6zEAdDqlgKPRxgdzHhDjO07HzXBjhkzxaYgxzj85WlMwJKFGOOAaHRqYFx53nlZOurQ0GNYt1MKKYDiZ/g2TOUTb5EkR7rhxYzFsGZA6yJ+S6MRdwy2aJJkcp09FNMBju2PJLal5vffzHpEJbcBH4ne/T9FDqYSi9jnlkbyHXk/IaruHoMYO8GexiM0g+fnAn2KnuLVGuSS7BEObld4Zl03JjQX803jOCsqOzXad4i/7qW3EAx5uIHpN+lkj+NHgmRmBPQATdVacuQjNxdoawfB6VNmUU2m8mWtuYidOVlCr9m25pYQxp/DFh0hW9CrmaHQRN7qv4jwl1V4OeGxpe3RVlFVVGmKbUr1UOYPAUmy0Q528wT+yq+0I8bQNA0QNhc7K7wOCFJuUGbyTzKzfa1udxY05TlaJvrM7eX1VMm0Dbp23mvnkiIVYOG4hwhteHTDfDNufVa/BcIa0DP4nb8p6JJtI6OTNGHJTEBrHVXg5Gaxq48hP12WgwONp1WzTcC0SLeRjTbS3MJ/IIiBHJVOL7OtzGpRJpVLnwmA4nnGnpzWbd8nNy5Xke5cIVC7i9agB/EMDm7vZfblaTNtB6q1wnEKdUeBwd5bjqDcahVaMSxq1MomJUZ7i7U25D8zulV6suyg/Dc9ToPvyXE3nytPSiiRwBIp0GtnK0CTJgASeacQky4IQhAAhCEAVOMfiw5/dtplsjLfxR4ZkEwfxfJWVDNlGeM0CY0nePJOIU2AlzAdQD1ULiPB2VWFo8BP4mi4vf9PVT0IuiVJrhmaGAxuHjuq5qsAjK+5gabGPTnsn2dp6gEVaQIvmykyBfa8nQ25q+Tb6LXagHqFvHPJclm4y5X7FThO1mFdmaZYfxAg6ZjqfXTzi60FOm0gECxIcI0mLH2VNjOBU3g2idjcexUzh+J7top1CGltmk6EDSD5aQmsefW6ZWeONXBk12GbAFxExBIieiWWAxO0H1CiY3FvGU0wHAkyQC6OQsRE38RsIVf8AzzEOAyYN0OaS0l2lhGa1tVtqMqLLE1qVMguIBkkbmTrZIw/EKVSQ113agyCbRb0CwdTjFYlxOHfN9dSfb781YYaoYBgtOsbg6+4WDzuzoR6OLjzv/Y2zaAiLkSDck6aarvcjluT6mf1KzlLj1URJDuoufUK1bx+lzcP/AKlarIn5Fp9Nkh4/YmfwrcobEAaQSI9UPwzTEjSI9LrlDGsf8LgfvkU8r2xdquTjGwABoLKFxGnWJYaTg0AOLgROY2yjynxCfNdq8ZpNMZpvBgEx1UsvHMKOSzTXKM7UxPEGMLntoCwJgzB0MX9d1m++xJcDUFMhzvHzi+l7nRa7tBjwG92DcwXeQ5dVS4TDmo8D7jcpbNKtjo9JDTFzf2iy4HhCBnPQfmVbpLGAAAaBKSLdiuSbnJyBCEKDM4q7E8ApPeHwWka5SQDYi8ddlZIU2AllMAQEpCEN2QCEIUEghCEACEIQAIQhAAhCEACEIQAJL2AiCJHmlIQBBPDcpzU3Fh9x7J1+IrOpxlaHEayfeI1UlC1jlnHZMu53+LcpWcDdu4D3K6eAkAw8eyuUKmpmvxWT3MzXwjmfEPXb3UHG1HgDu2hxkSCY8O8eZ0C2TmgiCJCp+I8LyjMzTccunkrqQ1i6lT7ZbMyn81ryQcPeNiTz36DT9VJPFcUQA6kSJH4rBpidTrqrBC01UM6L5Bce4/uUpzpjS33fmVIwdMPlh1N2/wDIbeot7KyVukyJS0x1NFbjMS2k0OcCZIFrm+/oJJ8gpXCu0VBpMl2Yj+k2Go9/yT2CoZngEW3HyWiFIch7BZz2W4p1WX+RDWAxzKzBUYZaZgxGhIPzBUhcAjRdWIgCEIUACEIQAIQhAAhCEACEIQAIQhAAhCEACEIQAIQhAAhCEACEIQAIQhAAuLqEAZziGFyPI2Nx0UZXPHB4W9fyVMtou0dnBNzgmwQChCsamn4Y1lRmfI3MbOtuP11ThZlMe3T9lD7NHwP/AOQ+iscX+H/l+RTWSOvHb9rODkWnI0vcbQhC5oAhCEACEIQB/9k="/>
          <p:cNvSpPr>
            <a:spLocks noChangeAspect="1" noChangeArrowheads="1"/>
          </p:cNvSpPr>
          <p:nvPr/>
        </p:nvSpPr>
        <p:spPr bwMode="auto">
          <a:xfrm>
            <a:off x="63500" y="-846138"/>
            <a:ext cx="2581275" cy="1771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239626" name="AutoShape 10" descr="data:image/jpeg;base64,/9j/4AAQSkZJRgABAQAAAQABAAD/2wCEAAkGBhQSERQUExIVFRUWGBYYGBgXGBgaGBgXGhcYGBsbGhgYHSYfGBwjHBcXHy8gIycpLCwsGB4xNTAqNSYrLCkBCQoKDgwOGg8PGi8kHyQsKiwvLCosLy8uKiwsKSwsLCwsLCwsLCwsLCwsLCwsLCwsLCwqLCwsLCwsLCwsLCwpLP/AABEIALoBDwMBIgACEQEDEQH/xAAbAAABBQEBAAAAAAAAAAAAAAAAAgMEBQYBB//EAD0QAAEDAgQDBgQEBQQBBQAAAAEAAhEDIQQSMUEFUXEGEyJhgZEyobHwQsHR4RQVUlPxI0NykjMkNGKC0v/EABkBAAIDAQAAAAAAAAAAAAAAAAAEAQIDBf/EADARAAICAQMDAgQEBwEAAAAAAAABAhEDEiExBCJBE1EUgbHwMmFxkTNCYqHB0eEj/9oADAMBAAIRAxEAPwD2M123GYCFFpafd/NExObWb/qlpbPkb7aLJHJuDvIHvqluwxvBG50XKI8Xpb3v+Sdr4prIzOiea2wwTx7kPnYzGMxdTOQSWwYgGI9tVK4RxXKcrySHHUnQ/omOL4hj6mZmkCTESb8/KFBWX8OXadhYo5MSTVG3KiNz7Pb9ev35rnCa+ei0nUS0+lvonP4FvmfVPxaONKLi6ZwCp/U1PUiYEkE7wmf5ezkfdNGkzYOI8jb56olKK5ZBOUPEMuRzuPkEs4kzYW85BSLkyTJ+XslM2SOmk9yyQCCbS1xOuo3PPRKpkU5HxOJJMfdkkhDWxos/iXXG5Okk0n5gCuVa4b5nYbqNkH+LLoaArPqVWyI0ne9cd46D9Ur+J8OhLulp5zySVxZR6ia5JpHA3SSTHMlKQhYNt8kghCFBIIQhAAhCEACEIQAIQhAAhCEACEIQByo/M7yGnInmhdbhXCwiNifpCdZhRv4j56egTssM5ybfBS6G8OJcTyEep/wo3aAt7q+sjL13+UqyDY0VLxXhY8TzUgk2DrDpOq306YaUaYa1ptmar8RpseGOdDiJvy6+iS3i9E/7reev3yUnFcOZmBdke6NRcAbX0m591GbwmiCSKTZPl6pRqtmdpSct0S8NxgGBTqXaJgO89Y5StpQqZmtdzAPuFicBgaLKmYsAmzi0XI5e628hoGgAHSyaxNtWc3q0k0qG8XUAbc629/2TKoO0fGQSALtBgRuT5m0KswnaprfhLyOWUwsM/c9vBEOmbhd7+xs0KnpdqaDhILo38Nhpv96LuOwzq4p1KTwAQCM2YRLmuzQNTALYMa66pWvcXqi3QqGnwrFx4sUZ/wDjbd0/h/49IQ3heLl2bEiPwgT5a20ibc7or8wL5Cr+EYaswP76oHkulsTZsC1xzVgoAEIQoAEIQgAQkVXQ0kXIBPy8lQYftNUOVpoOc527Q5rPiA3Btrfy0ClKwNEhZ/Edp6jWz/Cvk6AEnnrDeluU8lK4Xxo1ahYaTmw3NmM5T4ogSOUGd7qdLAtkIQqgCEIQAIQhAAhCEACEIQBLQhC7BkBKzGO72sc+R2T8IjQdFp0KJR1KjXFk9N2kZ/D9ni5oJdlJ2jT5qSOzbP63fJW6z9DjT6Zc2oC8gnUwR8lRxhHlG8cmbLelljQ4JTa4OEmNiZHXRZvH4mXOc51pNybC9lKx3FnvJhzmt5ae8aqpxOEa9paeo8josck1xEbwYprvnux54BjdRGtq57huTMdIkiLT97JnD4lzDkqSRoHRAt6f4hWEWku9dliN8lpwWuJLCBe4t7q6AWWwtTKQ4ag+601GsHNDhofuFlJHO6rHUtS8jiEJIcDoVQTFIQhAAhCEACEIQAIlCEACEIQAIQhAAhCEACEIQAIQhAAhCEAS0KDVLcx8ZBnYc76+ULgLf7rjpH3uu3pMSeqbjeNqMc3KYaRrG/UqywxFxnzHX0Tr2A6gHqJVJLwaY5KMrasxGI7T1qbnH/UdERAkEFszpGtlWDtC+oS7uajpAIN/EZI1iIgarbcU4OzI5zG5XC9pggbQs5fySmRSWzZ1cDhPugq+RWnjD7/+mqW+fS11JweKNTNmpuZliJ3kbJzEYsMEkG5gQCZOto8gSkHGMlozXc0vbrdouenTryWQzx5HatIPaWuH3zCRXwrSwM0AiIvp11ShiWnJB+IFw822/wD0EgY5hLPF8eYM1uWzPTTdBOxBfgadOGvqvk6STt06p7CZQx7m1Krx4nWdBs0mACN7bclOqUmn4gD1AP1SaNID4QAPIQgpLGpbPghDtaQ1rHCqC0ARqeQzOtc+ae4ZxrvCcge1zQCZsL7TupkqrfxZ7XvBoPIBIBG4BgbeseqKQKKgq8foaihxshvibJ5iydZxxsgEET6rJ/zh39ipOm/1i2qcq8QcGB4pGdwSBlF5knp9wq6EZPBifg3FOsHCQQQlArI0awc0OaZB3CvuCf8AjPU/QKjjQrm6dY46kyxQouM4g2nrcnYKvPHXbNb7lQotmUME5q0i6Qqinxz+pvsf1VnQrh4lpsoaaKzxTh+JDiEIUGYIQhAAhC4XRqpA6hcAJ0HqbfVJY+Zt+6s8ckraIsWhCFQkEIQgCQaLTq0eyO5b/SPZLQuzZkJbSA0AHQJSEIAFm+NYFlLLlm+YmTtZaRZjtQM7jTJIblAsecz7iyyyVp3Gulv1FRVYjDte2HaayCRHQjqfdNDhlMFpyCWgBpvIAkAA8rnrKifyASf9WplIAidhO/SB6LjOzrR/u1fLxaeQERsPZJnX39iZSwLW5QM3gnL4naGLa3HhFjyXBgaZyktBLfhO48Wa3K5S6GHyNawEnK0CSbkefmnnjTqEE0iuxnFRTeQ5pgCbAk+giN4mdbIwXGhUeGZHtJmJFoAm5TmMpV5JpuAsIk2HOWxczvKj5cXmuacGdNutpUlW3Za5AuimOSh4NtcPPeFhbltFjmn6a/Jars5REOdvIHQRKtCOp0Uy5fThqooHy0wbdQZXMoIIMGdRtHQrRVuCBz6rifiHhvo65Pzt6rN4gkNcQJcGkjzMSB7onDSRhzLIivqYN1A5qIlp+Jlo2uPndaTs7xdj6LyPw3I3Ejf1ELPvxrwKnhMtDS0ZXXloJuBcgkiBeycoVXMeRSaGsqjM85SHS3QGdJzA7aOWbVoMkNapFhWrFzi46lVWI4LmcXCq9hLp8MA6C076DpdJwGMrFre8YA4uYDYjwuZJNiRY2+qbfxSrkJFMlzTTBbldJ8ZD45w0Agi11NGnbRKwnDSx+bvXuEEZT8O1/l8ytJwMHxWMGL+aqOAPc/uzVaA4ky2DzMWPkAtYAqTfgV6nIlHQlydXC6FE4pVy0zBgyI90rg4qO8b4LSPDzBmNFOLHrYi4VDWTaeGkHMLn5D8im3tLRcj5yfSFMTVagDe4Ma/snpYotVXBhZELzyAEambdYCl08OBfU8z+XJRmvmIEmNAnaOHIIJt5ST6cljgX9Pz+/wDBLDGAGOfyjeUlJIg3knmd/wAvRKWOeVy4JQIQhLlgQhCAJL6gaJJAHMqtq9o6QJAl0akRA+alcTw2em4TEXB8xdebVWUXBxzVCGkWFtSRGl911Mk3Hg26fDHJbZ6C3j9I/wBQ9P0TjONUT+OOoI/JecsbQkkVKhvvcEyBAG+23mpnDHMAfkc4gG83IOUaegHzWXrMY+Eg/JvzxOl/cb7rN8VxTX1XFulh1gKsZxKmQCKjb8yAfY3XTjaf9xn/AGHLryKrPI5KqNcPTxxy1WPuVfV41Sb/ALgJ0AAJJN7DzsdVIdjGf3Wf9m7HrzSaFCkZc1rCb3EEzc67a/NZDTb8HMNVrVWzRw732JlxDQbc9De3oeSYfh8S6Mzm0ubY8Q9fvUr0eiZa2NIH0UDiGPptdlqMBiDJgm+kNNyPPSbJp4UctdZK+5FRwjs88sb3jrQL/id6beqvHcGpFuXJ67+6jjtHSmPENNWxYiQfZM0uO97Upin8DiNRc6z00V0oxMnkyZXzxuUvE6TqT8gGY5gJ2DdZPptuV3hPGiMxZpJaQQYMWkHfqFf8a4Z3gzNu4CCOY/VYmuDDKrS8U2Bx7qC3QFoGWJ152gaJeacJWh/FkWaFS39/9m3wFZ2QPaJabFupBnb6+qruM8HcQ80DLiDIt4CdNPVI7O8WDT3b3CS0OtMAm2uwN4nkr+phwfEw38tCmlWWO4hLV0+R6TzoYytSOV9IuYJ8QdJi9jOpFheJUzDcRp1D4HgnlutZisIK2oyVBvseqy/EOzzWvGZmVwIdLTAdBnbUSPklsmJwH8GdZNlz7DWPxL2CWU85kAgaxe4+Shu4vUtOGqTF40m0jS/+POJ+OpPcAGPyGQZibbiEjBUaoc41HhwMQAIj7usRl3Z3hnEXucZpuYWEfELG029bJI4jjQ4xiKZzF2UEAwJc7SNQHAdGjzmSDGrgJ5qNR4Sxj87ZzXv1MlGxSWNSq9xAbjXvbNRjrttBki2YAR1XoWEpZWNERAFvqs92fb/q66NMW19Vpk1hVKzndXLu0LhCH1gDBMLnft/qHulOpA6j7CadhmDUAesJjYSFiq2YtpP2V3vm/wBQ900W0+bdvxctN0r+EZ/SEbAOWcNiFHq0ctxpuOXmFIZTAEAQEpZzipKmBDXUqvRAEgRGvmElc7JjcHRonYIQhZEkisPC7ofosQ3p9Fr+LYsU6L3OMWgdTYfMrA4kMFUPNYNylhLZsQ3OLjq8ey6GbwOdFspP9CcafkB6D6rrANAIVQKLA6i7vqZ7oXv5k84HKbab6JxvBP8ATcwVCM5Be4RpJdA5aiSZKXOhb9iUOD0RMUxfXXlC4zg1EQBTEDQSYHpPqmm8Kd3oqGptDheCRTLARexkk+vklUeGua+m7vCcjAyIs4RDifMmD6BSR8h/Ddm6VQ5G0m3vuBbfVaThPZSnRvAuZyics8zOuil8H4b3bczvjPyHJSsbixSbmdMaWTUMairfJy82dzlphx9R9EJijiS/KWt8BBMmxHouY8vyHuvitGnO+ttFqKEiFTVsXRNdjgSTpb4eQmeuy7/E4sz/AKLB4gB4gSRa+sDf5WWcpCq7EBjmNDS8gkH4R5c72VJSqhjBBSu348Ghr9mQar6ja1RjnmXZSBpoFFd2N8QcMRUJEyHGQ6RF91eYkukZSB11Omn3uu0i+RmyxvGqu4JowjOUXaMTxrgLh4ZLJcCS0wHgETJ1PhERbZT8Bje6fmAnaFqq1BrxDgCPP7ssxxLhppEXkGYP6peUHDeJ0sWeOVaJ8/Uv6GIp1xbUbaOCrO1VU0sMXRncHCBF45Ap93BWlgdSd4gLEGxP5JzjnCnYigWB5Y+Jkc4uJ2m4kLd6nGhJaIzUk9jBs7Qi806gMT8O0mInciDHn5JTePNJ/wDHV2jmSfKfsX0SsJjH0nd3VaWxYEmR0Lvl+QWh4ZTa9xY78TSGnk7UfRJqNujrSm1HVZQU2jEks7up4RN2/wBWZlid/Lol1ezmUgl9Zu0EmDed9f2C3WDwRY2JzAXaDfxazMWvITHHHE0R4bki2sWv/lb+ikuRJdU5SqjO8C4XUpS6kXv8Uy6DFgI6WV9W7RCkJrsLPMXGsaa6qldxV9NsmoWtYD0A81BxldlVxY92ZzgHEGZI1BkaafJUU1FbWbTwPI+6vlyX9XtlRcCKbxnsQDGh315fVU1TiIqO+NrnHzB9o100Crf4CgcrQ1vjAcIOrWwZE7XHuu18PQokVC0BwnLEzoRp0JVJZHI0xYY490WJbpdWGF7Qmm4Nc4OkWaSAYG43KoMBiqtQ5nNDWEDKL5if0g6+SfxXD2VDLmmYieQmbKsZOL2NJwjkW6NbR7R0z8UtPLX6J0cdpf1EdQVhP5DS2DxaDBNx5yFOw9HK1rRMNAAkybCAtfWYt8FB/f8Aw1NLifeuLQIaIMnU3+Skqkwgeyk59Nmd5IABMCAbkn39YSqvFcQLjCEjYZ735iNt4nRLZJObtieWEYycYlyhVOH4nXNRjXYYta43dmBDRE39be6tlk1RmRO0mCNSlES0GXCYMDf0WQfweiTJpgm9yXb35rf4xs03gCZaRHOyzH8nqm2Q2jWAuhli200OdJkiotSopTwOiW5e6aBfnN9d1NYMojZV+L4Xi2PeBVa2XEw6XQDoBaBbrp6Js4PEwR3zCTuRpztl+/ou14Y9GS5SLddYwkgASTYJAK0XDOC5S17jfXLGh6q0IOTK5s0ca35LHCB+QZ4zReL/AGVWV+BVHOeRiHND3FxbE2va52n5BXK450CTYJ1qzh2U44PXj/3b9IFt73181YYHDvY0h9Q1DJIJEEDl981w8Upf3Gp2ri2NGZzgAdDOvTmoVEtP2HVFbw1geXx4iZ6HyCoTjn947JjaUPccrXzLZcXQ2ReGiI68gmcXjMQ2MuKY8jk2LxuQ2CJ5fNQ5LkvGE7pGqrUQ5MvwbBqY9Y+9FG4RxLNTptqPDqpBmBuJ9rJntBgqtQsFMSAHHaJ2mVbU0tiujuqWxPGFYfxSOohV/GnhzWU2eIzaDJED91ncVhMTTILqQykgTIiNzrI6LXcJwzRSYcomJki99VXU52mbuEcVTi7H8FhRTYGied+Z1T6FF4kavdnuQ01JEZjDQJvPpb1VhZu3bKXtPwxlcEZJIs86RIsQTvtbnCr8I19MBzBZlp1i0KZxQYtzKjhRaZAhubQtLjPxQbQPyVdwJlSo/LVaGGfDEOBESCRPOVjJJyTH8E//ADafj6Go4TxXvQQ4AOHz8wEriVVoLC4PsZlugEgGfK6R/BOGYNa0AkkQYI00jTT5qbh3OIOYaEjqOaYqhFtXaR55xDiFAudSfOUOvY5TEOAJG0RrCYbWw7XMd3hlgygSbAAi9pkA6TtpZantBwsZy/IC11zYRmPh+YhUVXh9KS40wSA7UTqZNjbVIzVM7OKWuKaEUsBTJpvbJLWtDHTo0Ax6EOvzSaHBWNdnd4yPhnbzjQk7lcHFaLABmizbRoC2R5AQVKwuKFRocx0tOhjzIPzBVODVJPYebGqqqnDKlslctAN4B8VxJJnWAdIS6vfgnK0O8R+ItAibRvprO8p/C1axce8phrIMOn8Ui0SdkUDaezIf8srEXxTtDIAN5jefpz5Jx3DqxBAxDvIxpaLX9f2srRugXVFk6EXfBKs08pMlqmvnbmNtuqzmHxBYZb/laHC187Q6IlZvtdnN6nE4y1eGOkwgGVxzZELjAbzz+/mq0tN+RQnIQhdYzKntBhmloeSQQYsJkFSeHYOmGAtAdI1Iuf06Kq43i+8eGNuG8t3ft+qpcJxlkxmqC4s0GSbzabRBm0rGWRRk9h7036S1Sr8jdNpgaADoAmMZxFlL4iZOwEn9lmsmKfPdsFEEfE57i46gSOY103T1DssO8bUqVX1HDmTBMQfOPJUfUKthaMY33cDuP445xIYcree5/RQy+o8XL3D1IV5TwDGmQ0fX6p9LyzNjazY4KoR/cytRjh+EjqISQPOVa4vj9Nr306lN4Am8S11m6f8AYjnI81Q43ibWHw06kToWwR8zPpJQm2M4+pjP8WwhvDWNfnDfFJMyZvr8k1iOLOY8g0nZZEOG+uY9BA6ypWGxQqMDmyASdRBsSD9FIUjNbbE3spxOjUeQLvLczZmcu+vUXWqVH2e4O1hNbI0OcIEATl1v1gK6e+ATyBKexpqKRxOoaeRtHKomBlzA6zEAdDqlgKPRxgdzHhDjO07HzXBjhkzxaYgxzj85WlMwJKFGOOAaHRqYFx53nlZOurQ0GNYt1MKKYDiZ/g2TOUTb5EkR7rhxYzFsGZA6yJ+S6MRdwy2aJJkcp09FNMBju2PJLal5vffzHpEJbcBH4ne/T9FDqYSi9jnlkbyHXk/IaruHoMYO8GexiM0g+fnAn2KnuLVGuSS7BEObld4Zl03JjQX803jOCsqOzXad4i/7qW3EAx5uIHpN+lkj+NHgmRmBPQATdVacuQjNxdoawfB6VNmUU2m8mWtuYidOVlCr9m25pYQxp/DFh0hW9CrmaHQRN7qv4jwl1V4OeGxpe3RVlFVVGmKbUr1UOYPAUmy0Q528wT+yq+0I8bQNA0QNhc7K7wOCFJuUGbyTzKzfa1udxY05TlaJvrM7eX1VMm0Dbp23mvnkiIVYOG4hwhteHTDfDNufVa/BcIa0DP4nb8p6JJtI6OTNGHJTEBrHVXg5Gaxq48hP12WgwONp1WzTcC0SLeRjTbS3MJ/IIiBHJVOL7OtzGpRJpVLnwmA4nnGnpzWbd8nNy5Xke5cIVC7i9agB/EMDm7vZfblaTNtB6q1wnEKdUeBwd5bjqDcahVaMSxq1MomJUZ7i7U25D8zulV6suyg/Dc9ToPvyXE3nytPSiiRwBIp0GtnK0CTJgASeacQky4IQhAAhCEAVOMfiw5/dtplsjLfxR4ZkEwfxfJWVDNlGeM0CY0nePJOIU2AlzAdQD1ULiPB2VWFo8BP4mi4vf9PVT0IuiVJrhmaGAxuHjuq5qsAjK+5gabGPTnsn2dp6gEVaQIvmykyBfa8nQ25q+Tb6LXagHqFvHPJclm4y5X7FThO1mFdmaZYfxAg6ZjqfXTzi60FOm0gECxIcI0mLH2VNjOBU3g2idjcexUzh+J7top1CGltmk6EDSD5aQmsefW6ZWeONXBk12GbAFxExBIieiWWAxO0H1CiY3FvGU0wHAkyQC6OQsRE38RsIVf8AzzEOAyYN0OaS0l2lhGa1tVtqMqLLE1qVMguIBkkbmTrZIw/EKVSQ113agyCbRb0CwdTjFYlxOHfN9dSfb781YYaoYBgtOsbg6+4WDzuzoR6OLjzv/Y2zaAiLkSDck6aarvcjluT6mf1KzlLj1URJDuoufUK1bx+lzcP/AKlarIn5Fp9Nkh4/YmfwrcobEAaQSI9UPwzTEjSI9LrlDGsf8LgfvkU8r2xdquTjGwABoLKFxGnWJYaTg0AOLgROY2yjynxCfNdq8ZpNMZpvBgEx1UsvHMKOSzTXKM7UxPEGMLntoCwJgzB0MX9d1m++xJcDUFMhzvHzi+l7nRa7tBjwG92DcwXeQ5dVS4TDmo8D7jcpbNKtjo9JDTFzf2iy4HhCBnPQfmVbpLGAAAaBKSLdiuSbnJyBCEKDM4q7E8ApPeHwWka5SQDYi8ddlZIU2AllMAQEpCEN2QCEIUEghCEACEIQAIQhAAhCEACEIQAJL2AiCJHmlIQBBPDcpzU3Fh9x7J1+IrOpxlaHEayfeI1UlC1jlnHZMu53+LcpWcDdu4D3K6eAkAw8eyuUKmpmvxWT3MzXwjmfEPXb3UHG1HgDu2hxkSCY8O8eZ0C2TmgiCJCp+I8LyjMzTccunkrqQ1i6lT7ZbMyn81ryQcPeNiTz36DT9VJPFcUQA6kSJH4rBpidTrqrBC01UM6L5Bce4/uUpzpjS33fmVIwdMPlh1N2/wDIbeot7KyVukyJS0x1NFbjMS2k0OcCZIFrm+/oJJ8gpXCu0VBpMl2Yj+k2Go9/yT2CoZngEW3HyWiFIch7BZz2W4p1WX+RDWAxzKzBUYZaZgxGhIPzBUhcAjRdWIgCEIUACEIQAIQhAAhCEACEIQAIQhAAhCEACEIQAIQhAAhCEACEIQAIQhAAuLqEAZziGFyPI2Nx0UZXPHB4W9fyVMtou0dnBNzgmwQChCsamn4Y1lRmfI3MbOtuP11ThZlMe3T9lD7NHwP/AOQ+iscX+H/l+RTWSOvHb9rODkWnI0vcbQhC5oAhCEACEIQB/9k="/>
          <p:cNvSpPr>
            <a:spLocks noChangeAspect="1" noChangeArrowheads="1"/>
          </p:cNvSpPr>
          <p:nvPr/>
        </p:nvSpPr>
        <p:spPr bwMode="auto">
          <a:xfrm>
            <a:off x="63500" y="-846138"/>
            <a:ext cx="2581275" cy="17716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39628" name="Picture 12" descr="http://t3.gstatic.com/images?q=tbn:ANd9GcTZMdc_R5zgGXG6SDt4u3OMY3PTQEWpx_rXSGy7qcoj81WIUU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005064"/>
            <a:ext cx="4499992" cy="2448272"/>
          </a:xfrm>
          <a:prstGeom prst="rect">
            <a:avLst/>
          </a:prstGeom>
          <a:noFill/>
        </p:spPr>
      </p:pic>
      <p:sp>
        <p:nvSpPr>
          <p:cNvPr id="10" name="9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>
                <a:latin typeface="Agency FB" pitchFamily="34" charset="0"/>
              </a:rPr>
              <a:t>La bestia espantosa y terrible y en gran manera fuerte</a:t>
            </a:r>
            <a:endParaRPr lang="es-CO" dirty="0"/>
          </a:p>
        </p:txBody>
      </p:sp>
      <p:sp>
        <p:nvSpPr>
          <p:cNvPr id="11" name="10 Marcador de contenido"/>
          <p:cNvSpPr>
            <a:spLocks noGrp="1"/>
          </p:cNvSpPr>
          <p:nvPr>
            <p:ph idx="1"/>
          </p:nvPr>
        </p:nvSpPr>
        <p:spPr>
          <a:xfrm>
            <a:off x="395536" y="1556792"/>
            <a:ext cx="4248472" cy="492514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800" dirty="0" smtClean="0"/>
              <a:t>La cuarta bestia, como las piernas de hierro, en el dueño de Nabucodonosor representa: LA ROMA IMPERIAL.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239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396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9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800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600" b="1" dirty="0" smtClean="0">
                <a:solidFill>
                  <a:srgbClr val="FF0000"/>
                </a:solidFill>
              </a:rPr>
              <a:t>Esta bestia tenía dos características diferentes a las otras bestias:</a:t>
            </a:r>
          </a:p>
          <a:p>
            <a:pPr algn="ctr">
              <a:buNone/>
            </a:pPr>
            <a:r>
              <a:rPr lang="es-CO" dirty="0" smtClean="0"/>
              <a:t>   1.  </a:t>
            </a:r>
            <a:r>
              <a:rPr lang="es-CO" u="sng" dirty="0" smtClean="0">
                <a:solidFill>
                  <a:srgbClr val="0070C0"/>
                </a:solidFill>
                <a:latin typeface="Agency FB" pitchFamily="34" charset="0"/>
              </a:rPr>
              <a:t>Tenía unos dientes grandes de hierro</a:t>
            </a:r>
            <a:endParaRPr lang="es-CO" u="sng" dirty="0" smtClean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2780927"/>
            <a:ext cx="48965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3600" dirty="0" smtClean="0"/>
              <a:t>Los enormes dientes metálicos, hablan de crueldad y fuerza. Desagarraba y desmenuzaba los pueblos que subyugaba.</a:t>
            </a:r>
          </a:p>
        </p:txBody>
      </p:sp>
      <p:pic>
        <p:nvPicPr>
          <p:cNvPr id="13316" name="Picture 4" descr="http://t2.gstatic.com/images?q=tbn:ANd9GcQ6temDV4zUL5sOIHZH_Bxv3qOcc3efDBVm_TMOxFw9ebFq8BJ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780928"/>
            <a:ext cx="3384376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548680"/>
            <a:ext cx="8496944" cy="604867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  Recordemos que fue un poder acérrimo enemigo del pueblo de Dios: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1). Personificaba a Satanás, en su enemistad contra Cristo y Su Ley.</a:t>
            </a:r>
          </a:p>
          <a:p>
            <a:pPr>
              <a:buNone/>
            </a:pPr>
            <a:r>
              <a:rPr lang="es-CO" dirty="0" smtClean="0"/>
              <a:t>2). Fue precisamente bajo su periodo de gobierno que mando matar a todos los niños de Belén de 2 años para abajo con el fin de matar a Jesús, y finalmente le dio muerte. Como lo hizo con todos los apóstoles con el fin de acabar con la iglesia, y así tratar de hacer fracasar el plan de salvación.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59735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sz="2600" dirty="0" smtClean="0"/>
              <a:t> </a:t>
            </a:r>
            <a:r>
              <a:rPr lang="es-CO" sz="2800" dirty="0" smtClean="0"/>
              <a:t>Solo un poder como este podía hacer lo que nuestro Señor predijo en</a:t>
            </a:r>
            <a:r>
              <a:rPr lang="es-CO" sz="2800" dirty="0" smtClean="0">
                <a:solidFill>
                  <a:srgbClr val="FF0000"/>
                </a:solidFill>
              </a:rPr>
              <a:t> Mateo 24:1-5.</a:t>
            </a:r>
          </a:p>
          <a:p>
            <a:pPr algn="ctr">
              <a:buNone/>
            </a:pPr>
            <a:endParaRPr lang="es-CO" sz="2800" dirty="0" smtClean="0"/>
          </a:p>
          <a:p>
            <a:r>
              <a:rPr lang="es-ES" sz="2800" dirty="0" smtClean="0"/>
              <a:t>Y salido Jesús, íbase del templo; y se llegaron sus discípulos, para mostrarle los edificios del templo. Y respondiendo él, les dijo: ¿Veis todo esto? </a:t>
            </a:r>
            <a:r>
              <a:rPr lang="es-ES" sz="3500" u="sng" dirty="0" smtClean="0">
                <a:solidFill>
                  <a:srgbClr val="0070C0"/>
                </a:solidFill>
              </a:rPr>
              <a:t>de cierto os digo, que no será dejada aquí piedra sobre piedra, que no sea destruida.</a:t>
            </a:r>
          </a:p>
          <a:p>
            <a:endParaRPr lang="es-ES" sz="2800" dirty="0" smtClean="0"/>
          </a:p>
          <a:p>
            <a:r>
              <a:rPr lang="es-ES" sz="2800" dirty="0" smtClean="0"/>
              <a:t>Y sentándose él en el monte de las Olivas, se llegaron á él los discípulos aparte, diciendo: Dinos, ¿cuándo serán estas cosas, y qué señal habrá de tu venida, y del fin del mundo?</a:t>
            </a:r>
          </a:p>
          <a:p>
            <a:endParaRPr lang="es-ES" sz="2800" dirty="0" smtClean="0"/>
          </a:p>
          <a:p>
            <a:r>
              <a:rPr lang="es-ES" sz="3300" dirty="0" smtClean="0"/>
              <a:t>Y respondiendo Jesús, les dijo:</a:t>
            </a:r>
            <a:r>
              <a:rPr lang="es-ES" sz="3300" u="sng" dirty="0" smtClean="0">
                <a:solidFill>
                  <a:srgbClr val="0070C0"/>
                </a:solidFill>
              </a:rPr>
              <a:t> Mirad que nadie os engañe. Porque vendrán muchos en mi nombre, diciendo: Yo soy el Cristo; y á muchos engañarán.</a:t>
            </a:r>
            <a:r>
              <a:rPr lang="es-CO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Arrasó la ciudad de Corinto en el año 146 a.C.</a:t>
            </a:r>
          </a:p>
        </p:txBody>
      </p:sp>
      <p:pic>
        <p:nvPicPr>
          <p:cNvPr id="242690" name="Picture 2" descr="http://www.grecotour.com/grecia-peninsular/grecia-peloponeso/antigua-corinto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4248472" cy="3960440"/>
          </a:xfrm>
          <a:prstGeom prst="rect">
            <a:avLst/>
          </a:prstGeom>
          <a:noFill/>
        </p:spPr>
      </p:pic>
      <p:pic>
        <p:nvPicPr>
          <p:cNvPr id="242692" name="Picture 4" descr="http://www.grecotour.com/grecia-peninsular/grecia-peloponeso/antigua-corinto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88840"/>
            <a:ext cx="3819128" cy="39318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26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426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"/>
            <a:ext cx="8229600" cy="198884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sz="4600" dirty="0" smtClean="0"/>
              <a:t>2). </a:t>
            </a:r>
            <a:r>
              <a:rPr lang="es-CO" sz="4600" b="1" u="sng" dirty="0" smtClean="0"/>
              <a:t>Característica:</a:t>
            </a:r>
            <a:r>
              <a:rPr lang="es-CO" sz="4600" dirty="0" smtClean="0"/>
              <a:t> </a:t>
            </a:r>
            <a:r>
              <a:rPr lang="es-CO" sz="4600" u="sng" dirty="0" smtClean="0">
                <a:solidFill>
                  <a:srgbClr val="0070C0"/>
                </a:solidFill>
              </a:rPr>
              <a:t>Tenía diez cuernos</a:t>
            </a:r>
            <a:r>
              <a:rPr lang="es-CO" sz="4600" dirty="0" smtClean="0"/>
              <a:t>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“Los diez cuernos significan que de aquel reino se levantarán Diez reyes” </a:t>
            </a:r>
            <a:r>
              <a:rPr lang="es-CO" dirty="0" smtClean="0">
                <a:solidFill>
                  <a:srgbClr val="FF0000"/>
                </a:solidFill>
              </a:rPr>
              <a:t>(Dan.7:24). </a:t>
            </a:r>
            <a:r>
              <a:rPr lang="es-CO" dirty="0" smtClean="0"/>
              <a:t>Los diez reyes son: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2204864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None/>
            </a:pPr>
            <a:r>
              <a:rPr lang="es-CO" sz="2800" dirty="0" smtClean="0"/>
              <a:t>1   Los sajones, de donde provienen los ingleses.</a:t>
            </a:r>
          </a:p>
          <a:p>
            <a:pPr>
              <a:buNone/>
            </a:pPr>
            <a:r>
              <a:rPr lang="es-CO" sz="2800" dirty="0" smtClean="0"/>
              <a:t>2   Los francos, de donde provienen los franceses.</a:t>
            </a:r>
          </a:p>
          <a:p>
            <a:pPr>
              <a:buNone/>
            </a:pPr>
            <a:r>
              <a:rPr lang="es-CO" sz="2800" dirty="0" smtClean="0"/>
              <a:t>3   Los alemanos, de donde provienen los alemanes.</a:t>
            </a:r>
          </a:p>
          <a:p>
            <a:pPr>
              <a:buNone/>
            </a:pPr>
            <a:r>
              <a:rPr lang="es-CO" sz="2800" dirty="0" smtClean="0"/>
              <a:t>4   Los visigodos, de donde provienen los españoles.</a:t>
            </a:r>
          </a:p>
          <a:p>
            <a:pPr>
              <a:buNone/>
            </a:pPr>
            <a:r>
              <a:rPr lang="es-CO" sz="2800" dirty="0" smtClean="0"/>
              <a:t>5   Los suelvos, de donde provienen los portugueses.</a:t>
            </a:r>
          </a:p>
          <a:p>
            <a:pPr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6   Los lombardos, de donde provienen los italianos. ROMA</a:t>
            </a:r>
          </a:p>
          <a:p>
            <a:pPr>
              <a:buNone/>
            </a:pPr>
            <a:r>
              <a:rPr lang="es-CO" sz="2800" dirty="0" smtClean="0"/>
              <a:t>7  Los burgandos, de donde provienen los suizos.</a:t>
            </a:r>
          </a:p>
          <a:p>
            <a:pPr>
              <a:buNone/>
            </a:pPr>
            <a:r>
              <a:rPr lang="es-CO" sz="2800" dirty="0" smtClean="0">
                <a:solidFill>
                  <a:srgbClr val="0070C0"/>
                </a:solidFill>
              </a:rPr>
              <a:t>8</a:t>
            </a:r>
            <a:r>
              <a:rPr lang="es-CO" sz="2800" dirty="0" smtClean="0"/>
              <a:t>  </a:t>
            </a:r>
            <a:r>
              <a:rPr lang="es-CO" sz="2800" dirty="0" smtClean="0">
                <a:solidFill>
                  <a:srgbClr val="0070C0"/>
                </a:solidFill>
              </a:rPr>
              <a:t>Los heruli, que han desaparecido desde entonces.</a:t>
            </a:r>
          </a:p>
          <a:p>
            <a:pPr>
              <a:buNone/>
            </a:pPr>
            <a:r>
              <a:rPr lang="es-CO" sz="2800" dirty="0" smtClean="0">
                <a:solidFill>
                  <a:srgbClr val="0070C0"/>
                </a:solidFill>
              </a:rPr>
              <a:t>9  Los vándalos, que han desaparecido desde entonces.</a:t>
            </a:r>
          </a:p>
          <a:p>
            <a:pPr>
              <a:buNone/>
            </a:pPr>
            <a:r>
              <a:rPr lang="es-CO" sz="2800" dirty="0" smtClean="0">
                <a:solidFill>
                  <a:srgbClr val="0070C0"/>
                </a:solidFill>
              </a:rPr>
              <a:t>10 Los ostrogodos, que han desaparecido desde </a:t>
            </a:r>
            <a:endParaRPr lang="es-CO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258816" cy="5649491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Por acción del sonar de las primeras cuatro trompetas, el imperio Romano fue destruido en el año </a:t>
            </a:r>
            <a:r>
              <a:rPr lang="es-CO" dirty="0" smtClean="0">
                <a:solidFill>
                  <a:srgbClr val="FF0000"/>
                </a:solidFill>
              </a:rPr>
              <a:t>476 d.C.</a:t>
            </a:r>
            <a:r>
              <a:rPr lang="es-CO" dirty="0" smtClean="0"/>
              <a:t>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Y en su lugar surgieron los 10 reinos que veíamos anteriormente, (y de ahí la actual división de Europa).</a:t>
            </a:r>
          </a:p>
          <a:p>
            <a:pPr>
              <a:buNone/>
            </a:pPr>
            <a:endParaRPr lang="es-CO" dirty="0" smtClean="0"/>
          </a:p>
        </p:txBody>
      </p:sp>
      <p:pic>
        <p:nvPicPr>
          <p:cNvPr id="4" name="Picture 2" descr="http://t2.gstatic.com/images?q=tbn:ANd9GcSyGKTwRMoUg5NBTIVWrIoSdUDF_arajUpn24yKGoMmjz5vu7F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692696"/>
            <a:ext cx="4104456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474840" cy="619268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100" dirty="0" smtClean="0"/>
              <a:t>Para estudiar lo relacionado con el cuerno pequeño mencionado en (Dan.7:8,20-21,24-25), cuyo cumplimiento lo encontramos en el papado, le recomendamos (ver 3 y 4 iglesias, y 3 y 4 Sellos). </a:t>
            </a:r>
          </a:p>
          <a:p>
            <a:endParaRPr lang="es-CO" dirty="0"/>
          </a:p>
        </p:txBody>
      </p:sp>
      <p:sp>
        <p:nvSpPr>
          <p:cNvPr id="12290" name="AutoShape 2" descr="data:image/jpeg;base64,/9j/4AAQSkZJRgABAQAAAQABAAD/2wCEAAkGBhMSEBQUExMWFBQVGBoYGBUXGBUcFRcXHBgZGBcYFx0cHSYeFxwjHBceHy8gJCcpLCwsGB8xNTAqNSYrLCkBCQoKDgwOGg8PGjIkHyQsLjUvLCksMCksLC4sNCopLDQwNCwsLywsLCwyLC0sLCwsLSwsLCkpLCwsLCksKSwsLP/AABEIAK8AvwMBIgACEQEDEQH/xAAcAAACAwEBAQEAAAAAAAAAAAAABwQFBgMCAQj/xABIEAACAQICBgcEBQoFAgcAAAABAgMAEQQhBQYSMUFRBxMiYXGBkTKhsdEUI0JSwSRTVGJygpKy4fAXMzSio0NjFXODk7PS8f/EABoBAAIDAQEAAAAAAAAAAAAAAAAEAQIDBQb/xAAzEQACAQIDBAgEBwEAAAAAAAAAAQIDEQQSITFBUXETImGBocHR8BQjkbEFFTJCUnLhYv/aAAwDAQACEQMRAD8AeNFFFABRRRQAUUUUAFFFFABRRRQB8qHpfSiYeFpZDZVF6mUqumLT+1sYRGttZyH7qAXYnwAPu51KV2Bktbtf5MTGXIsrEiFTY2F9nrCOJvkveGPAVuOhrGlhilPCUnzvY0o9IQ/WYa42RK8ZC/djDhUX0HvNNjoQT6rEN96Q/wAxoTumyWrDPoooqCAooooAKKKKACiiigAooooAKKKKACiiigAooooAKKKKACiiigCFpPHCKJ3Y2Ci9fnWaZsXipGuS08nVr/5YILnzOyPI02ulvSwiwTID2mytxpdaiaPviGYDLDxkfvAXcnxZjUvSILVlPrHKG0pCq+ykkaLyAUgU1ehKC2BZuJc0nWJbSMBbPalUn+OnJ0KP+QsOTn41WD0LS2jDoooqSoUUUUAFFFFABRRRQAUUUUAFFFFABRRRQAUUUUAFFFFABRRRQAo+l2T8qgvmEvKR3INoX8wB5101E0f1WhcROw7cwbPiRuPqSaqelPE9ZiHA32WIeZ2mHoo9a2uPT6PoeGPjsLf02jVZvdwRaKEYXtjYSeDqfRhTo6GBbDTJfNJXBH7xpKaXNp0YcxnTq6JNm+NA39cT5HP8aKbumTPaMWiiirFAooooAKKKKACiiigAooooAKKKKACiiigAooooAKK8u4AuTYVitcOkyHCKQhDvy4VKTewDalxUXFaWijUs7qoHEmkhjNetJ4wWjXql+8ezlzzzNRtGatzYt9ibEyvxIQZeZO7xtUtRj+plc3Ak6UIxOLRlzV5GkHeCwRT6J76YvSKwTCLzAsB5Dd/fCsZhNFrFj0hT2YikQ4my2GZ8b1sukDB9aqLna2+uVOul0k3suh6NO7hER+nMPcqeBNN/o1x8STTIxCvIsUgB43jF7eYNLTTmE2Rb7prUQaqnFJhZI+sVxGUaVWAVdmRrbVxmbHurXB1lLR7yMVDJqOhZQdxvXq9KqfHTYBQoxAlYi/aBW43ZbxbvO+uX+KUsZHWxlRzt2T4EZGuglfRMTuNuisfoDpEgnspazVrkcEXG41DViT1RRRUAFFFFABRRRQAUUUUAFFFFABUHTGlkw8LSSGwUetctNadjwybTnPgOJPdSp0piMTpHEbIQyC+UefVr3vwJ7qnmQw0trpiscW6r6qH75yFu771V+A1ZLN1hUkDMyybz3gbh/e+tguhYcKkf0h+sdpEjSJLdpycgDyUZnkBVTi9KmXrJWygiN9hMtvOyIO9yVXnYk1WU3s2FMrltOUukcPh5hhyhmZ42d22rGKPZJUi2W0xtYcjfiKjYTTLyyRxJaGIut0TK42hfaO9jasvhmkaXFTMduS6Rs3Au5LuB+qAgUcharTV5268Ej2QxPL2SB7yKwk8quXypdVGr1Yw/W6Q2juLs/vJrb6wwXBuL2Fx3Vn+j6C8ztyU28zWl022TeFq89Xb+Dzb3I6j0rpLgJrWuDImrnRuscsOjo0jsC7sC1rkDZQ2HmTULWZOy+XA1K1KxkKYTbmQydWy7C8NplcXP8IprASdo+/ew0xy6rZy0ZqvLP9diG2I+Lvfd/fD4VLGlcNEHjiQuAj3Z8meyk7K8FFgbeFGkdZmkWZ5VBjSMfVjIAdYgutuIBy76iaM0MizK8sgSMEEEZ7YO63MFTwvvrsXu9Dk5bag+pSMVnjfqlYBkkX7YOY7A3nhla1aqLWqXAhVxCkR27MjEdryHs+BrMao6xvDh5oAB1mHa6sRdhGzFXA5bMg/5K8YrTBnus3bRvaV/Zblfl3EVp0yWktSuVpjI0Rr5h5zZWF60qsCLivzdpzQEmAfrsO5eAHPO7Rm9iGI9pQctruzpp9H2vSYiMI7doVs4q14gmb+ivga9faoSFFFFABRRRQAVQ6z60R4SMliL8BVnpTHrDGztuApK43HSYuV8Uc0QkRLwLD7duS8OZ8KsrWu9hDdjQTTHEur4hypb2YUF5bHcAv2SRvY2t61CxOuPU/U4aNV2jshF4ncNtt7m/AWHMmq3R+KaEwkMRLiZVUN9pYQ15pL822SgPIOeFVkjkdZMcmkZlQ8i3akYctlDbxdaXztsuonWXS7TYlpC5ZcNGQh5ySfV7S+PaYfqxrV5jsKI4ERCSqqMRLfdcgrAPTaa37NR9SNXGlwwfq7rPKWLZbIVPqowL78ts+dSdamtgJZhl10r7PdHGBHGB3WqsmWjG8r8CPqXoNHwIlldY0kllkZjvIuEQKN5NlJ86sFx2GCSx4dCAFHbbN2u6g35DLcKzrwP9GwkYubQKdn9olyffU/R2j2TDO7AjbZFUncbbTG3urKvK1OXJk0leouZvej+LJ28Ku9KLe/iKpdXtKw4TB9biJFiUtvY2vu4bz5V20prHBGu0HDq7L7DK2TMFDb912FcDE3+Epxjq3Jjsrus2YDWiOzsOeVV+qDg4SdTvChv4XH/ANjU/WnSkDKJetUDPeQCdk2OW/eKrtQUEzyxKbiWNwLc7bS/y1vgLqKut/8Ag1ibSh3HR5wYZ0G4ov8A8qVDw2I/JosiWiLwn9w7SW/9N1/hNa7TGp30XDM7OC7mNNkd8im+f7JrF4JmX6XGOcb94zaNrcr3UHyrupW0OPe8bkiOXq9IE/ZlmmgYcLSdpL+DlT5V1l2swRme7IGuGtmEMccsgyInRx49Uj3q10tJ2S3Mhh3h+0PjVJPYE1pc8LjGjkxsJIfZbrVBtYhiFmHgQyG3cedZKcHDSCeC6ptAMn5sk5W5oeB4buVaLFx20gM8nnMJPAiSNYz/ALrelXOiNS3kVjIuzEQQ5bits/nW9ObjsM5rU3eoWsgxOHW57Q31qqQ+h8UdHY1cPGWk2rEOfZZSTYjnut4g088K5KKTvIFbSW9EI60UUVUkK8s1t9eqpdbNKCDCuxNjbKhAY3pK1pVgMOjZk9ojgOJ9Kx2CxDu0cUXYUkKBwA5nwFyT41WaLw8mJaSXMl22V/ZBz9T/AC1sdFasSRKS3ZaQ9Uo+0FYEyueVolf1qKq1yrcVVpOxS9Z12O+rG0sUD9WDvCsBDF4HZfa8WNQdbPqwyA36lerFtxc9qU9/bNv3RVtqoQ02NxAyVHjX9wdZKV8yiDzqHjdDMzQht8kyq3iSC3xpSdSMbXHYQu9DTaDxLITCrEJg8OFAG4yMqqx8dtz6V46UMII8LBAu5I/Uki/qa76AiR3fZuTNiAHbmAXkI+Fd+lI/WJ5fG9LYiq4yfd5v0NMPC7S439PUj4nSsGGiRdnrJurjGzbsgCNbXPHwqBiNJvNhkZzmZXsLAAKqqMvWvWnXgGIu422KRWQG1yUXe32fC3GjTgVYcMF2LN1hAj3DNRYnic8zWuIbdFmOHXzlzKfWo4UQDahlxE6qCxZwIo0OShA1wST91SRlciqjU7UEz4jbuIoliWeyurm9zZHtbZYbN7EcudOj/wAHhmwCrIgsFuDZCQeJFwbVW6C0PDArdSCxdSHY2yWx7IsAAByFcupiehhGmtrS92G7KbcuDEHHhIoirshlYuRsFgqghshmGLZZ7gOGZBrbajYiOPHo0S7BL7DKDdNo3S627LC53jf3VH0HhFkMsDggbTOjWG8GzDMWNxaumHxCQ42EcpFOfGzDj5W5Uw6+adtbrt3beRq6GS/A1DaTlxSjbzLYiNQv7KszXPH2hWbwH+txcdvagkHmjK4/lt51vNC6LC4oLwSSZ/NmKr/tUetZeHAH/wAamXg6Sj+JD8qaWITqOHvd6iSpPo79nr6HzXfBn6LKQMvpJT+GCIfG9TdH6syYqPCuvsGKPaJ3Bl7B+FXWNhD6PLEe3PI3xA+FVmisbIEwcYYiPNmXnsyuTfySilXU5ZXzIxFPLC/bYzWuQ2QXXeMTIwI/VkFj7quMVrDLiMT1buNhZNkIMlI2rZ8zao2vmjurwsA4upc+Ltf8a8YXDj6UrWsTIrZeTelq2p1FKJnVjZolQvHPFBOqgMg6xQN4G0wkj8LrceA502ND6UjmiVkYG4FI3V4HqXUNbYkjcZ2GzMg3923H/uqRoTWCTA4zq3bsNZlzy2Tfd53HlTNJ36vAwk7SaH1RUDRWlUmQMp3ip9XAKWfTHiSILA76ZlKTpZn254IuBdQfC4J91Xh+oh7CDqzgZUiSOIAWUbTmwsbXbtcMyd1aWXCsisS+2Y4Sb/8AcnPVi188o0O/71Z7BLNLYFuriyG1uvnYd5zrYS4ILhZWAyDkD9mKMxp71v50niauWLfG5OFp3ldmS1G0dfCW44jGEsP1IlB+Nh51N0vhrYnCod4kZz6E1P1Dw46tD90y28SVv8KiaZa+kYB3sB5qR+NcF1nUrRfb/vmduFPI5R7GfNQIrHDDm0r+J7Kj4Gp3SdDdVbkT+FRtQf8AMwy/diYj96RvlU7pIjJjPnTGJle7/wCl9hfDaThy8zEaUhhM/WSv2SkZCDeewt/LKpWkZgUwgRQibLEAd77+/dVTpqEvFh3HGLZ80ZlPutU2ZTsYVb+zCMvFiacrSvQ+hSnG1d9lzX6x6bkGHhw8IJkcAd5J4Du4k8BXObQRihibrJDMikEhyI9tx2mZQbNbPeLZ1HxukBDJicQ4NsLh1RR+vINon+Ee+lhheksja67DJNc3DGWZSOQ7JsfSubDDVa17e9y8Bl1IU7Lv5ljgZZMLMZJQ7XJuGJy2t+zwF7Vx1pNsRHKhuCQQfSqqXXQSSC0CRxnJ1Vna4PG7E2I5ip2nFtEqnPYawPdw91M9FKFWLktXp3GjqQmnlHjowgzzScMvgP61kxME0i0nFVkPpG9ajR8lsOr8ZI4z6Ri9YjFy3nltvIC/xEX91c5yy1uTb8S9CKlGXJI17QW0ZCDyL+tz+NUmisLtYaKTiElS3MvKyj+Y1pdOL1eERPux289mqbVWPagwi29qVj5KzMfeRTFJvNJdiXgkKTWaF3/K/wBLsrOlXslFH2FQemdVBuJZG3dXEzjkSIbL/uYVd9JPamUc2t7q5YjB3aVRc9bLFAveLh3/AJPfTuHqJ5muPqZVYPLD3wKDQ2jLYqaBjs7eDuCeBjZHB9L1H05o5XiQwgyNE9mf7IVuPK1wK0emgq6YkJHZXDzA+AjB/CqLFaZMscseQQoSqra11G0L23+zXQpVNkkJVFZjE6PYGWFbm9bisH0cYrahXwreU1LaUClH0jqPp0ZP2VZvRSabZpJ9Imkfy+wO5H+FEd/IrLYV2rcc+IxUcmbJGwci+Sova/Cmu8Gzo1VO8pc+JBJPvpUan4huuCg2Xq5CQOPYNr88zTix5H0Qctm3urkY2Wkv6vxaHMOrW5ozOoa9hwfsu3owv+FUuss3V46CTgHQ+QdQfdep+p+L2Z5U+8Aw8v6Gq/XfDnZuN6sffmK4UJ5akefod3J86S4ottVIurxaJyQr6SP8qs9d1FmvyqpwmNBx0Eg3SRI3mblv9xNW+vAyvwOR8xl8KcxL/V/ZfZnOhG04chfwLG2EPWX+pkYKAPzigi/mhr7jgVliH3YovheuOiIw0k8Lf9SMlN/+bHd09RtDzrvrD2cUo/UjA8NgWp2TvRS97y7jau3xV/sbnWfVgYnAzhMnnRT4sqWFJBNQcbs3XDlwN5QobHiGF7qfEV+itFz7WEW+9VsPSlppHTswco2HWUA2DqVVyActu+THvrN1+il1dbq/AypQcr33MXT6oYkFVeIxBjkX2RbmbXvYVc60YcZW3bXyH4VbYkz4llCwrAAbs5IZjULWeL2PED+tUeIdSrH7bRqFNJMYuFxv5Dh2/wCyB6XX8KodCQddi1H3pM/Bf7NdcJiL4HDr3P6CRj+NWfRvhLzPIdyKfUn/APaVUE6zXHzL5slGTLfXnEbMbDjbLyFQ+j1dpY24RxMR4s5vVfr5is2vuC/GrvUPD7GCBO9gPQXPxNWpTs5Veb815C01agkUGvB/KIl43v6mrbQ+C28dGv2YS8z/ALbGyjyW3rVLphhJj49r2VKlv2Rm3uFavVNLQT4kjOVmI8OFWwcssfH6XZbERtTXLxenqZLTEYfSEx4fR5yfNaw2FQrMAuXwzy/Gti8m1Pi232hZfMkC3qaq9B6ozzShtg2BufDvO6ulgZSdJHPxkVGeVcEXHRLrACBGd9N8UhNQtHDD4zZMiswbNUubZ8SafS7q689oqDbjSA11QrpWzbmDqPEqbV+gKTnS9owpiYpwMgyk+AOfuohtsVlsKDU1bTODvEU38hpwN28Ah/VHwpX6NxYSeNFGyJC0THi22Cmfmwre6uaT2sCgbgu/kRkQff6VxsZZPXfFrzHMM88LrdJGSimMOJjk4X2T4caka0aawwaRWkBuPZTtMG+A86j6x6Qw0e1tSAk5hFzYHyyFL3SGldtixFto5Dl3+e+uPRwzrSu76HpIKMrTlpoafVLS7POgbsqjBUHJTnYnjnc+dMfWnGIU2TxUEEd1IzRukW2j2tkX4DLdVpjNNSNvlYgZC/AeVOVsO3K3LwMugVSSlF6K5Y6VxwglWQNZlYMALXuM69YzT/0ucyOqxsbWUG65ACwNZLFTBtwueZv/AGakQBrWYX78s/Kt+jtC1zWNCMm1t7Ryx6cMOEUjNVHaXLdzri+nsJIu3dd2eWdLTDaTZFsruP1bgr6GoeKfrLk5MeK3W/iAbGkPhXK6lLQy+DktUvIYmmNOQRLtFgFtuHHwrBnSpxDNIw2YlyBPE/Kqp8EDmSWt94kgetfMdILC7XtuHAeApmhhIU9mre8h0akVeWi5mhwWtRKxxKgKgsA1ztdohr23Wypp6nYcRYNmORkPHfYZUhMHirPuNu741t9Ha7zRRqoZZF5MMx5g5+dTiKTi7wWtv8IdJ1qaUOJf69zAnZG8kA1p9D6Si+jIkbq1lUZEHM793KlXpvXGTEMGMars/rG1/Ss8ukto5XVic7ZfCsYYScqWR6eJDoxaUZu3mMnFKzzubZv2R5/0y863ulSMNgVQW7K5+Nr/ABpd6gaQw4eNZZNkpcnrDvN+B3VodetNCSMhDcDM25VmvlxlF77Lu3v7FK8HKpGFtFqUmruk44Ypp5F29p1RV5kDbN+7dU3Fa9TSo2XVx7LEhd1gCSL1Fw+Nw8GEiBTrZM2I+yGb3bgBVHp3TJkjc22S1kAG7M5+69d7Cx6sYo4eJnmqyb92OvRNocmUMRT3ArC9HGjgsSm2dbun6juxdBWb120EMTAVtmL1pK8st6qnbUk/Os7S4eUFjt7Dqdl+JUgjMZjdVfJpB7Ne52iWtttbM3OW7jTc1r6OJMS5aKSNL7w4b8BWb/wYxf5/D/8AL8qRrUZylpqjvYTE4WFPrdWW+y4dwuXxPMW5k/0rkmFudonaHuplHoWxf5/D/wDL8q4noQxd8p8OP/d+VVVGa2IZljsO3rK/c/SxiYYwvC3lu9K67A4+vH0rbL0MYy3+ow//AC/Kvv8Ag1jf0jD+knyrJ4eozf8AM8N/LwZgHtyrwTnll4Vv26FcX+kYf0k+VfR0K4v9Ig9JPlVugnwD8ywz/d4P0F+0x7j7rVzhxG01iOG8GmIehPFfpEHpJ8q84foQxStf6RAbd0nyq3QStsM3+I0cy62nJmFOFF8iD4k/jXE6MF77+dhkDTMPQ7ib/wCdBblaT5V4boZxX5+D0k+VUVKqtxo8bg3tfg/QXQjA3e6vMq3HvphjoVxVyfpMPo/yr6vQriv0iH0k+VT0M+BL/EMM1bN4MWn0IX3k24V1WJdoXUc72/vOmOehbE/n4fST5V6/wWxH6RF6P8ql06nArHF4RfuX0YvZcTbgSPKub4hmWw2rceVMhOhecf8AXh9H+VeZOhjEk/6mHws/yqioy/iTLHUH+/39DMR62EYQQPh49tRZZVYhrD743MfSvmgcDJiZEU5oDtGwyvuHurSr0J4i4viYvR63Gqupf0Ve2UZuag299OUIyjK8jjY2eHy/KV29rLvQuBWKIAC2VWFeUS1eqYOUf//Z"/>
          <p:cNvSpPr>
            <a:spLocks noChangeAspect="1" noChangeArrowheads="1"/>
          </p:cNvSpPr>
          <p:nvPr/>
        </p:nvSpPr>
        <p:spPr bwMode="auto">
          <a:xfrm>
            <a:off x="63500" y="-800100"/>
            <a:ext cx="1819275" cy="16668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2292" name="Picture 4" descr="http://3.bp.blogspot.com/_dCHGoFB3IUw/TSaoYmlguaI/AAAAAAAAAbY/MjrtzUW-Np0/s1600/klhor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340768"/>
            <a:ext cx="3456384" cy="4104456"/>
          </a:xfrm>
          <a:prstGeom prst="rect">
            <a:avLst/>
          </a:prstGeom>
          <a:noFill/>
        </p:spPr>
      </p:pic>
      <p:sp>
        <p:nvSpPr>
          <p:cNvPr id="12294" name="AutoShape 6" descr="data:image/jpeg;base64,/9j/4AAQSkZJRgABAQAAAQABAAD/2wCEAAkGBhQSEBUUExQUFRQWGBkWFxcWGBgUGBccFxgXGBoXFRUXHCYfGBojHBgcHy8gIygpLCwtGB4xNTAqNSYrLCkBCQoKDgwOGg8PGiwkHyQtKiwsLCwsLCwsLC8qLCwsLCwsLCwsLCwsKSwsLCwsLCwsLCwsLCwsLCwsLCwsLCwsLP/AABEIAMIBAwMBIgACEQEDEQH/xAAbAAACAgMBAAAAAAAAAAAAAAAFBgMEAAIHAf/EAEEQAAECBAQEBAMFBwMDBQEAAAECEQADITEEBRJBBiJRYRNxgZEyobFCUsHh8AcUI2Jy0fEVgrIkM5I0Q3Oioxb/xAAaAQACAwEBAAAAAAAAAAAAAAACAwEEBQAG/8QAMREAAgIBAwMCBAQGAwAAAAAAAAECEQMSITEEQVEicRMyYYEFobHwIzNCkcHRJEPx/9oADAMBAAIRAxEAPwDnjRmmJCiPNMVz3moj0xjRJpjNMcdqImjNMS6Y80xxOoj0x5piXTGaIgnURNEuEwipkxKE/EogB6Cu5OwF4zRFrK3E1JGz/wDEiOfAE8mmLYbPBoXg1zpOsqlF1OQy0sSVANQuLeV3oplMdv4Bw4MtSVVSQXBqCCwZvKOT59lYkYmbLD6Uq5XvpLEfIwuDe6Zmfh/VvK5Rn7gjTGaYseFGCVDDV1Ir6Y3TJiyiRFqVhomhU8qiUkYV4uzsqXLIC0lJIcPuOogjleC1TU9BX1h04/ysJkyFtX4SXe6af8RAp7mdPrnr0HPUYWJRhYsAR7DaBllbK/7qIN8KZekzqgE6FEdg4TfZ3VW/LA14P8H/APqNQoUr072Q1OnUxElfBT6rM4wrzsCeL8tSnGzgkAJ1UAsKCg8rQFOChv41ktjZnRTKHkR+hAIpjkrRYw55aI+wIXhYhXIgwuXFObLjmi7jztgxUqIyIvLRFaYiBaLsJ2QRkbER5EB0atHkbtHjRwNGseRu0ZHEUESiPDLiwUxqUwRVUyDRHmiJimPCI6g1Ii0xmmJDF7JMOleIlhYBSVVBq9CWb0jkgMuVY4OcuEDdMZphi4wykSZqVAMlaQaAJD9gABZrd4AtHUdizLJBTXcj0wUyLCgqK1FgOUXqTW/kPnA+GDK5VJSDYHWf9zEerAQubqhHWZNOJ/U6ZwTJKZZVQ2b1f+0c142kvjFFmdKTd+sdZ4Zk+HJBYMpRPkLOfnHKOJ1vi5vYhNf5UgfV4GG8vt+rMfoW1kbXgA/u8bDDxaCY9aLCRrfFZAiREwDR7GKmhNVMBdz57d3+hgZvShOSbq2MfDGBHioTQup3ANaiHH9oeGJwTt8Ch6BwPxhZ4CXLnTuVQLXSHBa/Zq0hu41mp/dpiAQSlCiU/aDuApujhnhMXu67NIy7qUfL3OTCMjyMeLJpnrwZ4UUE4iYkj/3DfZ7N3t84CvFrDT9M0KBqQlQ/qQWNfQH1ju5S6yNwvwN3HeFCkS56R/KT6D8CPYwlPHSkEYnDKl0CZiQQLkKBB9LxzjGYZUuYpCrpJB9C0Lg/6WT00tUaIjFeamLEEsBgZc1PhsfFKSvVzcgqwYU0sCSamoZoKTot61j3YuKlxBMlQSmyClRBDEEgjoRQiIzKjqLsctAtUiNfBgoZMaKkRFDlnBhlR54cX1yYiMuIoastlXw4yLXhx5HUF8QuGPDHhVGpVBFNIwxoTHpVGjxAxI9MEcmH8RB31uPQD+8DHgplCXWK2S/ur8hBQ3kij+JS09PIe/2h4PXgJcwV0LFrMoaT8/xjmUdYmyzNylYIqAoDzqB/yjkrwmD2I/D5XjcfDJ8LJ1LANrnyH6b1hqyPAqmKHLVZt26dqwFy/BcqS4JU5boASA/mz+REPfBskmZqIsCR6Bh8y/oIJK3qf2/yUPxDO5z0R7DXOIRL0uAEJCXdiHpqFu5ji2JxniTFL+8oqbo5do6RxlmJl4Sad1OlNqFZ0BmsyVK9vbk4XC8O9y8ljocPpcvsXgqPdcUhOj3xYfZe+EXNcT4nJZ0xAUiWJjDegSGuAGK7dwGN4HyVkn0+tPxhpyGZNnyDh6gLSZeqlA5U7bh0ufMjcPXyP1L6f+FLqlS0+T39nuXzV46TMTK0yku8xI0JmBJNwnl1bEOzA9KS8WYKYMfMJlLKfEUTNQFnSJpLBYS40aCkVa56EHfLMUjCVTjJq1ICkoSQ2HSa8yU6nmMomr+sO3DmZpmzJ6/F8RK0oOpWlKk6dTp0JApUEEO9jUEk4Txt6TNnjyw9XZfQ5E8evGZoQmfNCS6RMWB5ai0VxOh1m1odWWHjFmj2KDqHfYj1p7RB4sbyVOoDrSIb2F5cdwaY4cL5goFwXAIUB1B6+7eggxxPw948nXLDrDno4GwSz1A9G83S+HJzdQxKfm1fT6R0TBT+QJJHMGZyCDUsA1QavWFZ5JSUl3pmL07lFfVM5bpLtY2rt5wzfs6w2rETFtdCwPJiAw2oPnFLj3B+DPcV8UHTS5cpfvRq9YYuA5AQJtWZGkEUqUvfyH63KTUoNljqcurSl7iTnB/6ib/Wq3nFSLueKfEzv/kV8iRFEww1IfKi9PyaaiUmapLIUAoFxY2JGz/iOsUWhiyaR4qJpLgKdLvsXSB6MKeXSFwmAjJvkDDk139COYIhIiSYYhKoIvQWx60ZGuqPYgOjzVHhMY0Zpjgtjx4knYKYkBSkLSlQBBKSAQQ4Y2MRkR0zKstE/LPBoAoFrABeyq2dQST5wMm0rKvUdUsMoquTmBgtky3WR/KkDawFBA1UsgsRUXHTtBThtH8VwzuweGY+bRU/FZJ4kvLOnZat8EUF7Hpsx9LRyTGYLw565X3FqQ/9JIf2jsOV4ZPgBjV+YAWdxV6dDHN+IMORj59nKnLWdSUqPzP1ipjlbpCOly/BU2/H7/U9wOG5CQL8oZnYCOicNSgMOVkFKjclnITY/P5QnYeSgS2UCQaBjXo/y/xs95bIAwwTWzdKU69os5oqL0LsvzMrHNzTm+7FH9pJ0YeSkF0rWVb/AGU2r/XtSgjnkO/7ScSVmSmrJ8Rv/wA0+3L84SxLhWP5Eem6OliX3/U0jHjfw4vYPIJsxQSAEk/fIT8r/KGFmWSEd5OjTB4Z0KVu4Au46qp0JF6QzZflS1p0SSEK0LqzgjldJsz1rAvF5MqWsaVIV4SQmjkKVqdRZxuSzioFhua4enmXVMxAUS6gvUwpVQBAq5Znal4rSct0kYefLHJk1XsuBJx+XYiWsuojmYspSQkijE0CSGo96M8O/D2GMvLFTAFGaVgrKvi0HUQE7nmAJe7Qam4dE8FYxSVLADjQgWDsyQFMB5xVzXPB+6ply5aQkzECaoJWHqgjTqFlJN623vEuVbSVCFGLdxlZz9aYhVF5cvb0iJUiLRtxyIq6o3kzOYHoX9qxJ+7xJOwpSkAHmX0+yPPqbfLqIGV8LkjNmhCDbL+Rk6Xa6ywFDUi3pvHRsslpDKUpkpGpzQAEGpUGp59/OEXJMvUsJCeoSOlA5bzZoMcZ52EYdOGQAmZMHOEk8qASwPdVadCetE9V80YLskeewbpy8tgXOc3ONxhmV8KUNMvvUsS71Jc+w2joHDeEMvCkKHxayej6WYjo5MJHD2WWF6g3+0Q4HytDjnkwyMGtT2QJaejqU1jtc/7bw3KlBRxrtz7sHGnklfnZexzXFzNUxavvKUfckxCY2jEo1EJ+8Qn3P9oM3ZS0Rb8DhwFhypNbKCjexYKp7/OF3iXAeDipqLAKdPkplD5GHXgchJACQ3MOwBNK+TQG/afhtONcWUge4Jf5EQCa1UjP6STWR33EmdFVSourREKpMEzexySK2uMiQyIyIHaoljw4zw4n0R7oginrKs5FPlHU+DFjwSg1ofwP6pHNTJcgdx+MO/DE4JnIDs4I3rf8WgciqF/WjG6yevNp8IWOKsHoxk23MrXS3OAot6kxFkJoDYvR/WDPH0tpwWd0G/8AKSfoqA+Qhkp8/O46QWLeL9gOryaoY7Oj5WCrD6Xau3nWn5wkZ0oHFzT1V1DXA96fOHLKJyRIqXrUDz+6N4Q86m6MVMDfbBI2ah3hPRpfGV/vcr9S2scqDuW4cKDlSksewqSk1qzNT3hzyqcNCwCogF3O4NKDpQwn5FiR0UahqMAxatb1B9usNGDxCUl3d6E7edX8oPqJVm34FYVeIUOO8OSpCmYBw241Ma+ekwvyMvFCt/IXI6k1Cfzjo2fYMKAWUeKkfEkPUCoNK/pt4TM0wExZ8SXMl+CzJ0vqFPthqVAB6b924FCKan2/Mdl6zLDGoY9vr4NU5qmWnSkCX2QWJv8AGo8yut2paBA4oWkkMyLUoqrb7wJUlalElQ1JLVNTTbrb6RSmT9JYuwL+fnDoyUfVFGfJTyP1uw6vigpV/DAIAd7HvSIV8azVV0oLW1AKPqd7QurnlTlqPtYdG6/lEBWYXk/iO5BQShwOieN9enXKSlQsqXykd2e/kQYM4jRMka/FImU5VEqQrooPUbb0Y9Y5olcEMtzUodPxJVcHbyaETxutmPjNDtpkzPg1iaquhwUk76Fn4kg1s7He8UJ0lSfiSoAXoC1WsC5ic484jDplDShKDrSonUQz0oOr1pRonwGYhUoCYpRUlw9Kg1DkkQr4kkW1nyrawVMWpwlKVEnqCDbp+rRrhkq1BFSonSwFX+6Budv0YuYrNEyzzIcbOprjZv1WCXD2eyUqSqcjkSoF3ZY7Ibmt0vR4JZWvUBOcsu0g1hsMcJJM6YOVIBAcuapAAIcByRQ9D3hRkzVz5hnTHUpRdrsHDAewA8hFvPs8OOnONQkJPKDW3Vrkvu7Wgpl2BIZgdT0AFhRqx2GKxJ5p89gMknNrFH7hzh3CcyAnSQyjYVqRuLlr7Boqce44BCJAvrMxXkAyfmVe0MuS4QJlpo7m7MGDB7Ns9/LtzfPsf42ImLqzkJfoLQvFcpan7lzBH17cIG6YnwEomclvsuo+zD5xGhLkAXNPeCGT4ZypQ+2oIF7DpR7Rb2T39/7DernWPSuXsPfBmE0hCqXJpSlAnb+b6wE/awr/AKmU9/D6dx7/AJw08LLPhpDgmuoczmpqR8oXP2tI/jSS7nSse2g/jFPDLVJisO2Zff8AyIJjVo2aMaLZr2aaYyN2jyOJsnQkOHdnApf0gjnmT+ApDOUrQFp1M9yCHFDb5iKGHUy0nu/tDdnKFTstlzGBMlWkmjhJah9WgJNqS8FGeXTkURInLZUv+p/an4w58Nr0rQoN8RDk2r3tCVO/7qLWIr3Ihx4dw4OkrBIBVvpe7Ow6/WCzp/C+5n5X/wAh+xv+0qQRL11LnT/5AP50AheytBCUtcfgbBv1SHjjbC+LhlACpIUkC9qFtqt7wlYA65YqzkAdiTt0tE4X/Ckyvlbc4IfsulDwSUhlK5qjyH9/lCZxtl+nFBbvrSkn6Fyd6CDozkykEBJWQnU2oJCQo8pUsnrYAVDwGzIzZ6VBWklLqQlA0pS123JbcnYQjpsWVy+KlsuSc+XHFfDk92a5DjWCR1DVFiKdL3gzgcYNJTpUyXu4J5qBKbmhNf7whZbmH8ViRStbPQVc1t8zDfluOclSToZ+YMSC9XcUcUerUi71mNTSyRK3Szcbgxlw+ZaAAzpIfy2Z9janeBMjEJlYpRKQJKl6CPurL6VgdFAMe+mN04pDqIDMW8McxJFXLO9xQDY7xVxcj/p8QpVCQiY966/kaeYjIeScaXY0tEXuR8T8NylK8ZADkjWQSAP5hs709YROJMpKFa2JS7OSFCmzjysY6Pms8BE5Km0lctJD15kguAL1G0BM0Rh0pkq0UVRQDkKDGpAo4Uxp3ixgytq2UskdMqOfnLeQOCFOaGiQkC/Ul/oYuYPCykgaxqu9KW33FfrBXifFSijWgkq1JLFJYUa5H6aI8BlgMlK1h9Q1b+lAaRpYLyK0inmaitwbjclTMGqR0qkPQ+tf8esCZcghTFxt0YwcxOFMpYXJLG+kh37Pv5PFmfh0T5PiITpmB9aS1WIobe/bzhE24yaY6FOKaK+XYtj9R1pv1rt3i7PEoSUKTMV4hUykqNqmgADM2/8AeFeY4Lk72t39IvSMWL9v83/VYTONO0WIu9goNHiDt1tV7mNsZMC18pGliR1FSX6dKxSw41LZdDQV5aGx+cWMUjSVoSQQgs6ftbkg7wmS2GwasL4OU4QlILKdgLqY1I7C/e0PnD2EBQlg4USygACAW3N30u0JeV4cqlpainoq4ll7EdC0dIyXFBMsAJA2J1JO1TXZ+0Iy5nNrUOWNY16TbiPHCTg1qAYkaE23o7+T7e0cmhw/aBmmpSJKaBI1KDNWyR7B7bwnxbwr035LnTw0xvybAsFK6D5mgb3f0MHsLh9KEpFwAKXc3I/KA65PPKlXdpqx6ak1/p/5GGTBygpQGodSCW8gCQ12+VYKcqwzn52X+Snnl8TqIxXC3Hrh/BKSEiumjAuo03KnYO7s3vCb+1Sa+Jlp6JJ9yBX/AMYfcmllKRRQ7EjfyJ37xzT9ouJC8cpm5UhJatir8Gir0ozDvmsVVRqTGyo1i8ayPHjI9jI4kllHmA60+UPnDE3VJmyFVC0kepDD5jpCBJUNaH3P4GHzhhPMg1rQ2D1dj3rA9Qrwp/UxM8v+S19BBxkvRiUpN0k/JR79vlDZw7NKqNUKLP6Ev2q/pA3jHLvDxz2Ewak1tUuD61jMpmBM25ejAvp2BB6l2vBzWrBf1K7nq6i/oPiCJjJXU1CjsSmlKQh4jBGUtSaslRtWijqFD7PaHHLJ/LpT8eoubaQaUEAM8xCTiNSVUA0nzTu27OznqWir0uqc/hrvz9ieocccdb7FTAytbgmqjzDZ/wCwhcxXEs5CpsuWtOmoCgHVTYKO2zxnEsyUyfCLzFG6DQdTTr27wMVKTLTrLFT0HR9qep9I18i/69tK/Myo7+t8v8iuolytiFjmUByjzHd9mgxl+dWIICvr5Hy27doXpk5Rr6E7msevVTUZm6erxWc6tLgtpcN8jzKzgipJPWvMLnlVsHZ4nwebGa0sMQVJmTCWYJRZGoULsX9YRsPilkdjS48nAaL2HnzCkpTyparXVXcxQywbexdhOKQ0fvyp08qAKk6lLJ6snSEp7tVq/KPcwmy5UxBYJCwXqaVFQDQU+gi9KmYVOECVqQCBqYFlFem4F3qzwvnMdKfFmIXMUGCbABJFKbGtTExx6VSK+SeqVkuaZh+9qGFlqSJf25pcgAEPX7QBAAG7wsYjEYnDHw11SgkB7CpsRYGLuWz/ABJ5WmWTNBlqSlJoySFqDtenzi7xfl6p5TiJaVLlKqoJAdNgQRd3cecNeSWKUY9ny/qTDDHJCT7rhEeU5kie4YghgQa3sQd60gnjsnXJAny3cPrAdymj26A19OjwoeIuRNE5EooRqolTsWAcOa16x1/h3ibC4lHKsJWtwpC2BqA4A+bwdW9naEyuKqqOXZ9hQpRWkMCxId7gEnU9XNYG4Ziw8vcf3H0jpHFPCkqShS0EGWbpDOh76T0erecc9VhDLU5S4p5H9Viar0k3/UXMdiFTFhSyklICaUBAe/eLcnEAy9CZZMxRvUNW/wDM4+vvNwwqTrUqfJK0tsH3oLi9oLYPLZZQCGlrclFiWJDBQNFdK9oVOo8jIyvgqy5E/CTEpmJqap0lyQHdmu3vdocsk4kcsUqSpnB1EAJsFENUuxbeF6XnUxE4zZyPEmaQhBSlICa1IHXv9BGmIxa50/xifDLBKXZWqtHT08orPHBvV3/Ib8WVaS5mT4gK3mS1GXqZKSsB1B0jdiwbcAbwGwyQVDUWTc+Qr+UWwgpcKOpSjqUo0cmnwi1or5yWSAgOtbCjBw5uALuA57ecOWa1S5LWDPUXGRvlDrmTZygKnSlrD9UHpDXkqQEqdxrLGxAYpNGPbv8AMQBwyfBkgXYV6Oal+z/WG3LCfCSjY1UlkmrhyAbcwazUpE9d6McMf7sq9M9c5ZPPHsNeVyhpBYUAdgas6qOB1jkPEeI8TFzlbFZb0p+EdZmzk4fDTJgDaEqLMBVmFu+/eOLKUSSTc1MD06r+yL3TK5ORCqNXjaYYhJiyakVaN3jIjeMjgtJtMJBSR94Q58NzHIB+lHetoUMSOV2sQfYww5LNAXehALU2gpK8Ml7GB1brqU/KGT9ouXpVIEwPqlKBt1oafq0c/Mz+IDUkVAt7mOsKSJuHr9oEOavtHJMdhPDnqQs/DQEAk0t0BelYqfErC4gxh/FUh4wWPaXMmEBkgEpdiSXCUt3NIXZc5BBE1gsk6krUl+4vF3w06JctIIDeIskmrUS4O717Uirm8qV4alTA4DXqXPTuY0fw1PHilm23M3r2smRY9xdRg9U6aoDSlJIFLt06j+8Uc00MNO+zW60i7PxRCWFANtiTWnQfSBM4EnWQGDD84LJOKWlIGEW5amYnDEJJDAbg7xkjBaq/CD3v6b2iRU0qSyd7m3tBXL+HMQoBRQQlnYlnHv2imrLT0oH/ALsoJLW8i59IYcgwJRzTZawQeUaXbue8XJOYeEQhehKEkEhCSKgUClC9S9TDFhMww6w5Wl93JDQDe9E7gBODlL1kga1FylVFJ9Hp5+cAMwXMw8uYkJ1S1O2ofC9679oZs4nJmTiZVkJYLFQ7uw+8Gv5nzgYjErMslZl6C7ulwUilXNjAXvbdkNeBMyvM1yJyJiXdO1tSSapMM2R5pJaYqZPmSpqyomulJOzAJIJr8oAz8pLlUshadgH1Af0mrCKcvCrUWCVEvsCfRotSjGYCk4jZMxCFydSps1c1QHLykF7AgpYh6+pENfDfBsgSipQSozEglksAdgHqGLMfOEXAYNWFXLmzUunUAxrpeyh+tofcVxvKlSwlOkk15S70HNS3mYWtMNkMblPdg/inK5MsJlo1GYsghKlqWEgEHUyiydx1qYHYvK2NKuWY0IIuD3HXtBCbniEyxPK0KWpSeVOl9I+zYqDdLXgGkqn6lrU5WpSrlkg/K3T8oDJ6uCYKjWRJRLCjqYA7EHSdrXufeKWe4/WEhLkCpDfOKeIHY6Qa3r7xuoJClaNQS5KQq7bC8AlW7J09gwjNsNLTLEhM0kpImBf3gKEEnq7gBqwLVm7KLPS/+YqYlZCXAq7bROcuWiSmcvTomGjEPvUgW/VolpPdnKlsiVHECyoNWm4v5wWytlTjMWoHSKdXIDk+jl+8KCRzjSWc0Jt7wdw0spYrUyZgKX2oQat9nYtBxUcclJLg53JOL7jZhcShakjZQ5nBZIUQQCwo4T5sYdstwoKgCr4SAA+qtCAbNXV6vCLw9JC9JS0yaskMCNQCaqbYp/lPQNDvhXCAosl2ADy1JBcPzA0+Zpawil1MnKWp7lvGlGOlHn7RcWJWDTKDaphHR2TU22t7xzCGPjnMhOxCQlYWiXLSgKBBBN1Glqm3YQuxcwqol7BHTAiWIgIi0oRAtMNLkGRRkbaYyOH7FieOU+UX8on0T/KfKnQnrSKgivliiCtO4d63bp3h2LduPlHnfxGNaZ+DqmTTAU1BPNQ9A1APYwC40yQnnlhIWD2qnp/UPofKCWT5lyJUkElglu5t7Vi5NUkDn5jck7MHPYflGZ8jcZA7upRErAISrCLWSpS1L8NKqp0pQHcAHYneFXMyBNEvUtQHMdRcClBX694M5ti1YdQUA8pY1lFvDUok+oYj2hdm4nxJi5mltZYAbDZo0E1HGoooU3kcjFzC9D0Fe/8AmJJ8t5VqAgef5RrLwxWdngjgctVMSoFRAAAAA+L1/GBmnsyYyirLmT5aFqACQGu+35wzyMxWseFhkgkOCpR5Ut9aQK4Z4ZEzxBMcpSb6iKMKADesWxmMzCmYiSh5STp8Q1Ca15dyKD+8KUXF7nSalweypowy1onc5pzgOCpYBCDTlLERthsGUBR5NRJ1HSDvTmOzekFZE2UUFc1YKVB1KWb9SW3o0LUjMQTpBmLS5IUym0uWJJAdgBAyeqOyJSIp5nMoMkqJDLPLRum9DAvN5c0YbQFJOkp1JSDWtnN6m3aGTEqBCVlzrHKEgk7UAipPwxoChSH+HVQP70AvWFRb5SGNLgFYbOcMqQmWJDTjy6gEirgO5qBR/f1ZZOMw8s6k6NRAFG3uxZ3pASbk81esDw9KWK+VLuKtqFTd2HbpHuKy6cmSJq0p8IEVbmIJLEjps9/rDZqU90RHStmZxJxRzeHLSGUEk6gD/tY3B/GNs8klUiWqVQrDEaAlwRzWs1tJem8C8fluslSFMsVYm+9+wLRBh8bOY6yCEgkDcFTCnSB0+lNBdzzCZcZczSogUCqsQQqjt+rHpE2DmpK/CICXXpBclIdiaOKdrGNE4MzCDVTAjr06dK2iWYqWmVoKOcG4dw9gTYj+3vLYN+CxicIH0JTrWVFtLnYuAjf2pAmbhE+OlE0rlS+pB2vRuoa20T4HNVypiCLuQasSCCLuOvXaCcjKFz1AzAdDvzX9GrAxtckzlQBmYdWlwHT5Oev6aKOpIBT8n/RjoC5siVysnlDabC1iBuesAMux/OpkJ8N+ZQFWUTc71/DrDI78ICM/Iv0PLbveLeG+IeI6h139Yc1cH+NMK0BNWBctduceYha/1JUpasN91enVQMdQHr0jqbVoPUrCRMpMtC8OFpmj4yS4UQyqsaB/pvDWcTrwJlmdpZ1aWZQcKdJD6iHNOkB5M6TLQqbOfwklI0pAcqVZz5PE+Y4uTNlibh1Aj/7JIuDu1d+0Kq1bC1dkUpM1E6chS0shSUhYSyVE/eHKzjm6uzRezjIpIlibh5hbSFGXMopjuhQDKDVa94ByZxciob4W2pYb3ZvOOqYHRNwst0p0qlp5QzDlFtw35Q2N3yFHPPG1RyeNVJghnOX+DOUja6fI/poomG8m5CVpNEJTHkSGMjhuo3inJmacQRbU3uQDvFyB+bSzyrG1PxH4+0FGWlpmf1sNeJjpw9iyEULgKBr26jpRvWGLH40GSubqBSEF1dRUAMbBy3raEfLcdVBBYGh87t2hjxc4qwSpYodQYElmLEuB6j07wjqsSeVNdzNwz/h0J8+aE6dY5EpL7i1u1ae3lAPEIZToDOASLBJI2glmmYk/wwgppU2Hcjs+8RY2alKiHFh0r2/Qi1OtkU43u6LGTrTJQFzQQTUKNQfLoYL4XE+KvUkUVQdfVvOBuBwpnoQ/wJqBuQKB3sKQXlSxLXygWs7V29fyizPUsdrZLz5K9JzafJLhs1Xh1TiEqUndg4BZqn2MG8Jhx+5zUlifAUa15yNZUe+rpEEyQkSkSlD/ALjqUB0Fanz+sD+IZC5EoCVPmHx3R4ZALpbb7XQbXjO3cr+5cSpUi1lnDcoy1AuXlKUCpiEqIHMl/hINX3qKvEsrHIOVKmkpCly9IqKH4fO8ap4PnKTqVjZuop+yAEClil2I+sKuYcK4iWpElMyWsEkp+JBoHclrB2obwaVL1UQNnDElM5KZhupwbUALBKegYOetYv8AEkyX4klCgNJ1N05WYez+xhOlyMRhsPpmJmy0OeZACn81PQebGKuIebpIxK1FNRqUSRW4H4wtpxTT7hr1OxvzvAyJfhaSylKsHUS1+V6ARZx+MScMUgpWpQAADO9CabNT2hIX46VIXqMwpBYKqWNCxo/zg7NziRMkeFpKJ2oFlApUk0BL7326RGruiXHsWcuy+WSCx8Qu4KhXz3BoKbGBGeZUPFSiqQHtpYOA9WDu3yhrynKZSg6hYOoqrUtUvu0VVZAJkxSULCEJokllau1agDtEJOkDsnuC5ORpKAAspXQDSwHqGrQ3gjhuDBodRDmhoFEeRVFfFZUZJIXLLF2Wgln21A/D+u0VpmYFEpQStalsQ4Ls9KtE8PdAS+jAKeGJq586WmVqIUdMywATUUFHIAG1SfOGaXw9NSlhOI7lAP4/oR7k2UzzpWF6Wqzku27HbtEPEU7EpUlGskL2Slu1W29oY91uiHK3VgvK8VKkzVeICtXk9R2exs7PFjKMvVJMxUxkypoWNJS5Gq1R3A2MSnI04daCQZiiASnqxBBL2Y+UEsZmksLRqSqWLcwpcGjGvcO8DqpVZK33orZNnkyTJZclapYBSmakEihow3qGcf553nuEXKxJUpJTr/ipexSouCD57bR3jCrk+EEoKClmGkMAe33T5mF+Zw3JxElEnEiqCSggsoAknerEC3aGxcTnYh5tiVTMIyAChZSskfZKXp84scB4YTAuUA+ojo9r12A/VoYsfwyjBpAS0yQo1F1J3L/eS7d6xpwnhkYYqUQnRqHhr+0dQ0lx6luxMJVL0MNeSrn2QiQtAUoHUpgQD91XtFbJOI1SyZalHSTfdLbdwaUMGOK8R4itaVOlLWL1ZjV63tCri8KdPigFn0qH0I9IS2m2kM3iho4m0TZKJyFamUUk9NQcA9G027wtNFzDYhsIsEUWtOktfTqKq9qD1ioIfiVRo2Old40aNHsbaYyG0WLNY1mygpJSbH9AxtEkiQpaglIJUSwAiDmk1TBWBx5RTcG24b9fKCqc6YzV0IUAnUARuKgt/LY9TFXP8nSjFLQlgzBYDkOEjUXP3jWln9Ip4vELCZcsfCX1AAMTQsKUYQTi9jzspLdGmJxnizg1EhOkWFN3fz+UUigO5qLj1iFKuch2BLP0EE8LgQpANaG5p9YKVyFJ0EcvzNcsodHIAAQxBbts+8TYrMf42tFWI0vuG3brA2ZiSOQ1Ubabl/KN0jwlpJD7gXZqVPnC5an6uwcUlt3H/A5OmfhxOmzZqZrHklqACBtcOS1W2cQvYvE+BigsrM1LaOY6loqC9GpX5xSTn6woFDoCyynYhi2xDerQaw2ASv4uhdXcvRXZoXqUtmgtNFmZnylsUnUPvBRNLWFoDYKeEDVzqxPigh3bS51AqIYIIre4EBcFKm+OpEolipj0FaXp7wYwvjlS0lUsmWdJcaerMwhag4W0Q3Y4T+KmSgeEuYpZI0pYOweuqE7FZIZ0xS0kSHmFCEfFYtXTu/SJ8UjEaAChMpi6ZgUXTs4ZVq+rx5ggBM8NiqYVFWpZqutVVNCfwidTUd3uSkmzTE4TE4Mp8dGpILpmI5t9/beLHFOJlKwkpaQgrmKcrFdGlnAe1doecRm8mVJR4wCgtk6QNSlHsN2jnXFeAQtZOElTPBuU2GofFoBJO/r6Q3TH5lyHCXqSnwUcLxtOEsoWnUkp0lQfULuoVux3MMGW8XoOkrBCWuGLN1HWOdzKUqfp5xJLmHldJIq3fZh6/WAWNNljqMcdNo6xmvGUmbJ0S+YqDFQsmn1uw/tGvD6pSUqLtqGwJ2tahBpCBmP8OWmWkl0nmIdtRYEA9mixIxs/DyUzApwolkkOCBufkKQ7Q+U7oz8mKqTVDdmmKmYdQElbJmHlFFaT2CnH+DA+clK1qUuatU2WAHcMCXoNIAJBIenWF+Vna5izNmJKigUY6Aly1GH5nrSLGW5vJ1LEwqSWFQNXwguGpU9fL0CUZVwQlwM0jLlSzLUD4ipgclbtSpLi23yivi9U2eUTLgEgSx4jgnYCxpFRHEqVLLrCEhISgEmgFeajXYt2EE+Fs1YLWnmKpitVKlLaUbOHCRXzhLT/AKkNX0NVyEy3AMxCjb4pZL9ix7Wo8C2KViYFKcUcqLt3Jft+cMPE8/xFSaEJKnex3PobROcqwxkqmFCUqAd3rQGvWtfOI0q6TC1dwDh5sybLJKtSQrSzCoF61YE7btA8LUcQvVdOlgbMoCreXtBPJsAhSgglY1AGh0pcByKXF6mDeP4OCueUrw1Na6VXbVv6x0YarpnSlpFxHxKCmDpNLAlqN394I8NZKSElaglCi4Zj4lGbpp9KmnmTy/JZMqWfHUFTCNOolglz9gXrQknp0hfXnKw8sjT4ay3Ug9x0Nm6xOmMVvuyHNvc34ow4QoJS2lJIoGAJYt8oDJTFvETdQFXck+QDAD3eI0oixBbI18En8JWaBMZEjRkGM1FOL+UEhZWksUpU3mQQG7xQi9KZMofeJJ8trwCVk9Q2sborYueDNU1dW5ckvWu+594o4XDhc1CVEAGoLtUAsCTYPF/D4bWSelux7QNx+EKZqElrg07nf5xLknsmYPw2m7QAxckpWodFEdLGJMJmypYKRTv0bo1n7dIN8X4AAoWLqHN0JDAHzb6doWCIOMtSsBqgh/qICgRcWJFf1WLQzICYdY1O1RX62gFpL0ixJWkNqS4ZqKY/kYhraiUxknkTJWpFgQ5Hd2p1cQbkZolMjUTVQLDd2pCvhMYgSyA4SbgkBxW53ILGCWVrQJeomr2VRwaUB2d4ryi0OTL2Q5omTLZUtalFRUSEitdz/eI0ZppUtatIK1PpJqwe7As1PaCkxAXKT4SVFZcbaWBYEEX69YD5Uo4XELVOQpQIKXABKVOKqTToQ1L7xEfVdkPYL4THKmaQU8pIqFE3uQkJ7QXziZIEoIQh5hDpYupJ+9qd0s23SAebZgFy1zDymhQmjs4FW6xFl83wloWz/ebdJrQfSBs7T3Li8tnAibNUSW5FKZg9aCyHa5gpgs8kSwUJQZqy7qABQ5e6lMC/lGYzEqxktpaVJlEVURVVDy0dh84hyfLdc5QmUYB0hkp7ClmFaXe8F8vAPPIvZ3k5mrUoYdaBVyCFCgD0AoRuN/qHlYDw5iCrSG50uT4amsxPf6R1w51LSky5SVLKQLUTciijR37Qi8R5VPTLUqYkeEpYWlubw1KN0/dSqxajsWtD1vxyPx569M+BfzTCTEJCVAupXKQxSp9wpNFuTe/4Hc7ywiQaAIlpSkbmjf5gdmOFXh5UmYlfiIUS4VZKkgEAgl3AJqG2iZWaibJVLQWKgU+Go+2hRF/OESlKKSXn9+xq44QzasnO1L9/6/sQ4XXLw8spDlalKPZCXQnvXmMVMjwyVzpkxadQQXAsCok6U+TAluiYZUIR4KEgaglISaXYPvY6qt5QEl4dcvCpUgMrUZhA3KmSyvJPTcmOj1Nyk/GyCn+GejEvNuVeO/8ApFHNcGUBanDE06uT0au8GsJiFy/CR4oC5jBKCAnS45AVO6XcHtqekVf3hE2XLKw6QtJmJ3okq0/7iAn1gPnuFmKmalfEoguLEqr1pWGdPk1xrJz/AKKf4h0kcORvDeil+fYtzc8mom6lrWaggKLs5qwNBZrQS/8A6v8AhmxJBBuAx2Y3LRQwuLfEyAqWoztaQsEBSCCoV0K3IJJ+TRFluBROxJCnSklSu33gC1gbesPeKLq0ZdsZcuzRM2WCklK0lL3pS4J8idukTf67iEF3cAN7P084hn8JypU+ZLWtYRLmI1lIUo6SmconSE/ygB6VNTAY4JKEA+OQC5UPCJIFGq9CVEhqM3pCn0sbtMLUwpjcxK1a5hYDu59E3u0VTiNRKi7KL6d2FGUbguCadYr4PJTOE5UtZ8OWkEld1KUWAYb79qxJ4ekJSbhIejXq/wA45YYxVlnpoLJOpEviOdh2FAOwHSJkmKgixLMSma0o1wSxkavGQQoqRKDaPYyAHZOCfLfiP66xW4h+JB3f8YyMgY8lHLyXsekHDl68r1rXrHPZ2/mYyMjsPymbMi3Eapuf1vGRkWEJZJrIoCakP3ua9YaeB5QVOXqAUyaOHaos8ZGQufDCXA3cIJAxM9IDJC6JFhQ2FoX+JFkKmsSHUl23+K8ZGQj+mXuNXK9irldQr+hR+sE5f/pZXZ29IyMgMgS5GHg5R8BnppJbZ9SqwOXNInLYkf8AcF+iQ3tGRkHL5SI/MGMmDiWDbSinmUvBzi1AOFmggEaLGo9o8jIPpuJe4vJyvY49MU4QDUeG7HrSvnFfHpACGpQW8k/3jIyJZs9N/LX3/QZstWTLlkkkqC3JqS2lnO7Reanp+EexkY+X5l7HrOk/ly9wIiWGVQUNKdApomxEseASwdunlGRkbvT/AMtni+ub117BFaQFSCBUplOdy6EAufU+5gBwJXGy36H6JEeRkPn29jLjyx4wUw/6nPLl/wDUcOL7eGoN5MSPUxW/aVJSMeQEgD+HRhuFk+8ZGQiPK/fYcwVw6Wy+aRQmZVt/4azX1ijiPiPp9BGRkRLgv9F8z9iMROiMjIFGjMkjIyMghB//2Q=="/>
          <p:cNvSpPr>
            <a:spLocks noChangeAspect="1" noChangeArrowheads="1"/>
          </p:cNvSpPr>
          <p:nvPr/>
        </p:nvSpPr>
        <p:spPr bwMode="auto">
          <a:xfrm>
            <a:off x="63500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1166</Words>
  <Application>Microsoft Office PowerPoint</Application>
  <PresentationFormat>Presentación en pantalla (4:3)</PresentationFormat>
  <Paragraphs>78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Tema de Office</vt:lpstr>
      <vt:lpstr>Diapositiva 1</vt:lpstr>
      <vt:lpstr>Diapositiva 2</vt:lpstr>
      <vt:lpstr>León con dos alas          Babilonia</vt:lpstr>
      <vt:lpstr>Diapositiva 4</vt:lpstr>
      <vt:lpstr>Diapositiva 5</vt:lpstr>
      <vt:lpstr>Diapositiva 6</vt:lpstr>
      <vt:lpstr>Diapositiva 7</vt:lpstr>
      <vt:lpstr>Oso con tres costillas en la boca         Medo Percia </vt:lpstr>
      <vt:lpstr>Diapositiva 9</vt:lpstr>
      <vt:lpstr>Diapositiva 10</vt:lpstr>
      <vt:lpstr>Diapositiva 11</vt:lpstr>
      <vt:lpstr>Leopardo: cuatro alas, cuatro cabezas Grecia</vt:lpstr>
      <vt:lpstr>Diapositiva 13</vt:lpstr>
      <vt:lpstr>Diapositiva 14</vt:lpstr>
      <vt:lpstr>Diapositiva 15</vt:lpstr>
      <vt:lpstr>Bestia terrible: diez cuernos           Roma</vt:lpstr>
      <vt:lpstr>La bestia espantosa y terrible y en gran manera fuerte</vt:lpstr>
      <vt:lpstr>Diapositiva 18</vt:lpstr>
      <vt:lpstr>Diapositiva 19</vt:lpstr>
      <vt:lpstr>Diapositiva 20</vt:lpstr>
      <vt:lpstr>Arrasó la ciudad de Corinto en el año 146 a.C.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FIERRO CH</dc:creator>
  <cp:lastModifiedBy>FAMILIA FIERRO CH</cp:lastModifiedBy>
  <cp:revision>1</cp:revision>
  <dcterms:created xsi:type="dcterms:W3CDTF">2012-04-17T01:01:31Z</dcterms:created>
  <dcterms:modified xsi:type="dcterms:W3CDTF">2012-04-17T01:11:52Z</dcterms:modified>
</cp:coreProperties>
</file>